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sldIdLst>
    <p:sldId id="256" r:id="rId4"/>
    <p:sldId id="268" r:id="rId5"/>
    <p:sldId id="264" r:id="rId6"/>
    <p:sldId id="274" r:id="rId7"/>
    <p:sldId id="278" r:id="rId8"/>
    <p:sldId id="293" r:id="rId9"/>
    <p:sldId id="294" r:id="rId10"/>
    <p:sldId id="281" r:id="rId11"/>
    <p:sldId id="316" r:id="rId12"/>
    <p:sldId id="286" r:id="rId13"/>
    <p:sldId id="318" r:id="rId14"/>
    <p:sldId id="261" r:id="rId15"/>
    <p:sldId id="300" r:id="rId16"/>
    <p:sldId id="315" r:id="rId17"/>
    <p:sldId id="317" r:id="rId18"/>
    <p:sldId id="292" r:id="rId19"/>
    <p:sldId id="260" r:id="rId20"/>
    <p:sldId id="310" r:id="rId21"/>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15D3A7-952C-4032-97C7-E4A9F80086D5}">
          <p14:sldIdLst>
            <p14:sldId id="256"/>
            <p14:sldId id="268"/>
            <p14:sldId id="264"/>
            <p14:sldId id="274"/>
            <p14:sldId id="278"/>
            <p14:sldId id="293"/>
            <p14:sldId id="294"/>
            <p14:sldId id="281"/>
            <p14:sldId id="316"/>
            <p14:sldId id="286"/>
            <p14:sldId id="318"/>
            <p14:sldId id="261"/>
            <p14:sldId id="300"/>
            <p14:sldId id="315"/>
            <p14:sldId id="317"/>
            <p14:sldId id="292"/>
            <p14:sldId id="260"/>
          </p14:sldIdLst>
        </p14:section>
        <p14:section name="Poster" id="{80825460-708F-4B6A-AFB1-83609765341B}">
          <p14:sldIdLst>
            <p14:sldId id="310"/>
          </p14:sldIdLst>
        </p14:section>
      </p14:sectionLst>
    </p:ext>
    <p:ext uri="{EFAFB233-063F-42B5-8137-9DF3F51BA10A}">
      <p15:sldGuideLst xmlns:p15="http://schemas.microsoft.com/office/powerpoint/2012/main">
        <p15:guide id="1" orient="horz" pos="237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nal aneja" initials="ka" lastIdx="2" clrIdx="0">
    <p:extLst>
      <p:ext uri="{19B8F6BF-5375-455C-9EA6-DF929625EA0E}">
        <p15:presenceInfo xmlns:p15="http://schemas.microsoft.com/office/powerpoint/2012/main" userId="2b04021200a7e9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A8A34B-D581-4F16-ADE8-EE1F3C72C8A9}" v="322" dt="2019-09-04T13:21:40.5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7" d="100"/>
          <a:sy n="87" d="100"/>
        </p:scale>
        <p:origin x="533" y="46"/>
      </p:cViewPr>
      <p:guideLst>
        <p:guide orient="horz" pos="237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commentAuthors" Target="commentAuthors.xml"/><Relationship Id="rId27"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8-20T10:28:13.456" idx="1">
    <p:pos x="10" y="10"/>
    <p:text>Many things to change -- Change the font to much bigger and change all the gif to delete becuase that is too much information. Also make sure you delete guest sponsers and everything else like that</p:text>
    <p:extLst>
      <p:ext uri="{C676402C-5697-4E1C-873F-D02D1690AC5C}">
        <p15:threadingInfo xmlns:p15="http://schemas.microsoft.com/office/powerpoint/2012/main" timeZoneBias="240"/>
      </p:ext>
    </p:extLst>
  </p:cm>
  <p:cm authorId="1" dt="2019-08-20T10:29:30.404" idx="2">
    <p:pos x="10" y="106"/>
    <p:text>Also you need to increase font</p:text>
    <p:extLst>
      <p:ext uri="{C676402C-5697-4E1C-873F-D02D1690AC5C}">
        <p15:threadingInfo xmlns:p15="http://schemas.microsoft.com/office/powerpoint/2012/main" timeZoneBias="240">
          <p15:parentCm authorId="1" idx="1"/>
        </p15:threadingInfo>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E970CBB1-3F25-44EF-A6B8-2219DE80F1E6}"/>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Arc 220">
            <a:extLst>
              <a:ext uri="{FF2B5EF4-FFF2-40B4-BE49-F238E27FC236}">
                <a16:creationId xmlns:a16="http://schemas.microsoft.com/office/drawing/2014/main" id="{32E2B889-41FC-4724-93F6-48A4DEF90230}"/>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936750200"/>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0" y="161317"/>
            <a:ext cx="11191164"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9"/>
          <p:cNvSpPr>
            <a:spLocks noGrp="1"/>
          </p:cNvSpPr>
          <p:nvPr>
            <p:ph type="body" sz="quarter" idx="10" hasCustomPrompt="1"/>
          </p:nvPr>
        </p:nvSpPr>
        <p:spPr>
          <a:xfrm>
            <a:off x="2120734" y="339509"/>
            <a:ext cx="97759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0" y="161317"/>
            <a:ext cx="1668083"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11288971" y="161317"/>
            <a:ext cx="903029"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10287618"/>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1032695" y="1988366"/>
            <a:ext cx="2444297" cy="2444297"/>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2632218341"/>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2334304012"/>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3073D1A-A4A7-4F5B-BE54-63CEAB575F6A}"/>
              </a:ext>
            </a:extLst>
          </p:cNvPr>
          <p:cNvSpPr>
            <a:spLocks noGrp="1"/>
          </p:cNvSpPr>
          <p:nvPr>
            <p:ph type="pic" sz="quarter" idx="10" hasCustomPrompt="1"/>
          </p:nvPr>
        </p:nvSpPr>
        <p:spPr>
          <a:xfrm>
            <a:off x="7266709" y="529965"/>
            <a:ext cx="4925290" cy="5798070"/>
          </a:xfrm>
          <a:custGeom>
            <a:avLst/>
            <a:gdLst>
              <a:gd name="connsiteX0" fmla="*/ 857449 w 4925290"/>
              <a:gd name="connsiteY0" fmla="*/ 0 h 5798070"/>
              <a:gd name="connsiteX1" fmla="*/ 4214649 w 4925290"/>
              <a:gd name="connsiteY1" fmla="*/ 0 h 5798070"/>
              <a:gd name="connsiteX2" fmla="*/ 4925290 w 4925290"/>
              <a:gd name="connsiteY2" fmla="*/ 1223176 h 5798070"/>
              <a:gd name="connsiteX3" fmla="*/ 4925290 w 4925290"/>
              <a:gd name="connsiteY3" fmla="*/ 4574894 h 5798070"/>
              <a:gd name="connsiteX4" fmla="*/ 4214649 w 4925290"/>
              <a:gd name="connsiteY4" fmla="*/ 5798070 h 5798070"/>
              <a:gd name="connsiteX5" fmla="*/ 857449 w 4925290"/>
              <a:gd name="connsiteY5" fmla="*/ 5798070 h 5798070"/>
              <a:gd name="connsiteX6" fmla="*/ 0 w 4925290"/>
              <a:gd name="connsiteY6" fmla="*/ 4322202 h 5798070"/>
              <a:gd name="connsiteX7" fmla="*/ 2152428 w 4925290"/>
              <a:gd name="connsiteY7" fmla="*/ 4322202 h 5798070"/>
              <a:gd name="connsiteX8" fmla="*/ 2979260 w 4925290"/>
              <a:gd name="connsiteY8" fmla="*/ 2899035 h 5798070"/>
              <a:gd name="connsiteX9" fmla="*/ 2152428 w 4925290"/>
              <a:gd name="connsiteY9" fmla="*/ 1475868 h 5798070"/>
              <a:gd name="connsiteX10" fmla="*/ 0 w 4925290"/>
              <a:gd name="connsiteY10" fmla="*/ 1475868 h 579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5290" h="5798070">
                <a:moveTo>
                  <a:pt x="857449" y="0"/>
                </a:moveTo>
                <a:lnTo>
                  <a:pt x="4214649" y="0"/>
                </a:lnTo>
                <a:lnTo>
                  <a:pt x="4925290" y="1223176"/>
                </a:lnTo>
                <a:lnTo>
                  <a:pt x="4925290" y="4574894"/>
                </a:lnTo>
                <a:lnTo>
                  <a:pt x="4214649" y="5798070"/>
                </a:lnTo>
                <a:lnTo>
                  <a:pt x="857449" y="5798070"/>
                </a:lnTo>
                <a:lnTo>
                  <a:pt x="0" y="4322202"/>
                </a:lnTo>
                <a:lnTo>
                  <a:pt x="2152428" y="4322202"/>
                </a:lnTo>
                <a:lnTo>
                  <a:pt x="2979260" y="2899035"/>
                </a:lnTo>
                <a:lnTo>
                  <a:pt x="2152428" y="1475868"/>
                </a:lnTo>
                <a:lnTo>
                  <a:pt x="0" y="1475868"/>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Picture Placeholder 12">
            <a:extLst>
              <a:ext uri="{FF2B5EF4-FFF2-40B4-BE49-F238E27FC236}">
                <a16:creationId xmlns:a16="http://schemas.microsoft.com/office/drawing/2014/main" id="{8CF70162-E0C4-4E2A-B2CE-73A493476724}"/>
              </a:ext>
            </a:extLst>
          </p:cNvPr>
          <p:cNvSpPr>
            <a:spLocks noGrp="1"/>
          </p:cNvSpPr>
          <p:nvPr>
            <p:ph type="pic" sz="quarter" idx="11" hasCustomPrompt="1"/>
          </p:nvPr>
        </p:nvSpPr>
        <p:spPr>
          <a:xfrm>
            <a:off x="4525108" y="2105085"/>
            <a:ext cx="4925290" cy="2647831"/>
          </a:xfrm>
          <a:custGeom>
            <a:avLst/>
            <a:gdLst>
              <a:gd name="connsiteX0" fmla="*/ 769169 w 6213231"/>
              <a:gd name="connsiteY0" fmla="*/ 0 h 2647831"/>
              <a:gd name="connsiteX1" fmla="*/ 5444062 w 6213231"/>
              <a:gd name="connsiteY1" fmla="*/ 0 h 2647831"/>
              <a:gd name="connsiteX2" fmla="*/ 6213231 w 6213231"/>
              <a:gd name="connsiteY2" fmla="*/ 1323916 h 2647831"/>
              <a:gd name="connsiteX3" fmla="*/ 5444062 w 6213231"/>
              <a:gd name="connsiteY3" fmla="*/ 2647831 h 2647831"/>
              <a:gd name="connsiteX4" fmla="*/ 769169 w 6213231"/>
              <a:gd name="connsiteY4" fmla="*/ 2647831 h 2647831"/>
              <a:gd name="connsiteX5" fmla="*/ 0 w 6213231"/>
              <a:gd name="connsiteY5" fmla="*/ 1323916 h 264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3231" h="2647831">
                <a:moveTo>
                  <a:pt x="769169" y="0"/>
                </a:moveTo>
                <a:lnTo>
                  <a:pt x="5444062" y="0"/>
                </a:lnTo>
                <a:lnTo>
                  <a:pt x="6213231" y="1323916"/>
                </a:lnTo>
                <a:lnTo>
                  <a:pt x="5444062" y="2647831"/>
                </a:lnTo>
                <a:lnTo>
                  <a:pt x="769169" y="2647831"/>
                </a:lnTo>
                <a:lnTo>
                  <a:pt x="0" y="132391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84768470"/>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1160586" y="0"/>
            <a:ext cx="4853352"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1532972433"/>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5847486" y="342900"/>
            <a:ext cx="5926499"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796384906"/>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transition spd="slow">
    <p:wip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C6032FB9-BC74-4D22-9490-C57A3761EB46}"/>
              </a:ext>
            </a:extLst>
          </p:cNvPr>
          <p:cNvSpPr/>
          <p:nvPr userDrawn="1"/>
        </p:nvSpPr>
        <p:spPr>
          <a:xfrm flipH="1">
            <a:off x="3994321" y="809154"/>
            <a:ext cx="4427783" cy="53238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bg1"/>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2395023768"/>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F98B0-1969-4B0D-B39C-719F77064B57}"/>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Arc 2">
            <a:extLst>
              <a:ext uri="{FF2B5EF4-FFF2-40B4-BE49-F238E27FC236}">
                <a16:creationId xmlns:a16="http://schemas.microsoft.com/office/drawing/2014/main" id="{A0175121-4C90-40A9-B147-E4149E5190AE}"/>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509561119"/>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454235"/>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931360-7E41-4248-8AEF-AC858AB643B6}"/>
              </a:ext>
            </a:extLst>
          </p:cNvPr>
          <p:cNvSpPr/>
          <p:nvPr userDrawn="1"/>
        </p:nvSpPr>
        <p:spPr>
          <a:xfrm>
            <a:off x="0" y="0"/>
            <a:ext cx="12192000" cy="6858000"/>
          </a:xfrm>
          <a:prstGeom prst="rect">
            <a:avLst/>
          </a:prstGeom>
          <a:gradFill flip="none" rotWithShape="1">
            <a:gsLst>
              <a:gs pos="29000">
                <a:schemeClr val="accent1">
                  <a:lumMod val="5000"/>
                  <a:lumOff val="95000"/>
                  <a:alpha val="0"/>
                </a:schemeClr>
              </a:gs>
              <a:gs pos="66000">
                <a:schemeClr val="accent1">
                  <a:alpha val="58000"/>
                </a:schemeClr>
              </a:gs>
              <a:gs pos="80000">
                <a:schemeClr val="accent1">
                  <a:alpha val="61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310241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16250012"/>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FDF1FE28-12EC-4903-A460-E890754C1903}"/>
              </a:ext>
            </a:extLst>
          </p:cNvPr>
          <p:cNvSpPr/>
          <p:nvPr userDrawn="1"/>
        </p:nvSpPr>
        <p:spPr>
          <a:xfrm>
            <a:off x="323530" y="6357257"/>
            <a:ext cx="11868470" cy="339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2">
            <a:extLst>
              <a:ext uri="{FF2B5EF4-FFF2-40B4-BE49-F238E27FC236}">
                <a16:creationId xmlns:a16="http://schemas.microsoft.com/office/drawing/2014/main" id="{008DF3A5-76B0-4E36-B0C8-90B00A8736A3}"/>
              </a:ext>
            </a:extLst>
          </p:cNvPr>
          <p:cNvSpPr/>
          <p:nvPr userDrawn="1"/>
        </p:nvSpPr>
        <p:spPr>
          <a:xfrm>
            <a:off x="323530" y="6349287"/>
            <a:ext cx="565116" cy="347603"/>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2057755"/>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ransition spd="slow">
    <p:wip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36" r:id="rId3"/>
    <p:sldLayoutId id="2147483740" r:id="rId4"/>
    <p:sldLayoutId id="2147483741" r:id="rId5"/>
    <p:sldLayoutId id="2147483742" r:id="rId6"/>
    <p:sldLayoutId id="2147483732" r:id="rId7"/>
    <p:sldLayoutId id="2147483738" r:id="rId8"/>
    <p:sldLayoutId id="2147483743" r:id="rId9"/>
    <p:sldLayoutId id="2147483745" r:id="rId10"/>
    <p:sldLayoutId id="2147483747" r:id="rId11"/>
    <p:sldLayoutId id="2147483746" r:id="rId12"/>
    <p:sldLayoutId id="2147483744" r:id="rId13"/>
  </p:sldLayoutIdLst>
  <p:transition spd="slow">
    <p:wip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ransition spd="slow">
    <p:wipe/>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hlinkClick r:id="rId2"/>
          </p:cNvPr>
          <p:cNvSpPr txBox="1"/>
          <p:nvPr/>
        </p:nvSpPr>
        <p:spPr>
          <a:xfrm>
            <a:off x="6581055" y="4522114"/>
            <a:ext cx="5610653" cy="246221"/>
          </a:xfrm>
          <a:prstGeom prst="rect">
            <a:avLst/>
          </a:prstGeom>
          <a:noFill/>
        </p:spPr>
        <p:txBody>
          <a:bodyPr wrap="square" rtlCol="0">
            <a:spAutoFit/>
          </a:bodyPr>
          <a:lstStyle/>
          <a:p>
            <a:endParaRPr lang="ko-KR" altLang="en-US" sz="1000" dirty="0">
              <a:solidFill>
                <a:schemeClr val="bg1"/>
              </a:solidFill>
              <a:cs typeface="Arial" pitchFamily="34" charset="0"/>
            </a:endParaRPr>
          </a:p>
        </p:txBody>
      </p:sp>
      <p:sp>
        <p:nvSpPr>
          <p:cNvPr id="13" name="TextBox 12">
            <a:extLst>
              <a:ext uri="{FF2B5EF4-FFF2-40B4-BE49-F238E27FC236}">
                <a16:creationId xmlns:a16="http://schemas.microsoft.com/office/drawing/2014/main" id="{C221F751-3C5B-4561-AD14-8637C5B66736}"/>
              </a:ext>
            </a:extLst>
          </p:cNvPr>
          <p:cNvSpPr txBox="1"/>
          <p:nvPr/>
        </p:nvSpPr>
        <p:spPr>
          <a:xfrm>
            <a:off x="6548717" y="1462510"/>
            <a:ext cx="5105253" cy="2585323"/>
          </a:xfrm>
          <a:prstGeom prst="rect">
            <a:avLst/>
          </a:prstGeom>
          <a:noFill/>
        </p:spPr>
        <p:txBody>
          <a:bodyPr wrap="square" rtlCol="0" anchor="ctr">
            <a:spAutoFit/>
          </a:bodyPr>
          <a:lstStyle/>
          <a:p>
            <a:r>
              <a:rPr lang="en-US" altLang="ko-KR" sz="5400" dirty="0">
                <a:solidFill>
                  <a:schemeClr val="bg1"/>
                </a:solidFill>
                <a:cs typeface="Arial"/>
              </a:rPr>
              <a:t>AHS Artificial Intelligence Club (No videos)</a:t>
            </a:r>
            <a:endParaRPr lang="ko-KR" altLang="en-US" sz="5400" dirty="0">
              <a:solidFill>
                <a:schemeClr val="bg1"/>
              </a:solidFill>
              <a:cs typeface="Arial"/>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6581199" y="3993096"/>
            <a:ext cx="5610509" cy="379656"/>
          </a:xfrm>
          <a:prstGeom prst="rect">
            <a:avLst/>
          </a:prstGeom>
          <a:noFill/>
        </p:spPr>
        <p:txBody>
          <a:bodyPr wrap="square" rtlCol="0" anchor="ctr">
            <a:spAutoFit/>
          </a:bodyPr>
          <a:lstStyle/>
          <a:p>
            <a:r>
              <a:rPr lang="en-US" altLang="ko-KR" sz="1867" dirty="0">
                <a:solidFill>
                  <a:schemeClr val="bg1"/>
                </a:solidFill>
                <a:cs typeface="Arial" pitchFamily="34" charset="0"/>
              </a:rPr>
              <a:t>Sponsored by: Mr. Hatcher</a:t>
            </a:r>
            <a:endParaRPr lang="ko-KR" altLang="en-US" sz="1867" dirty="0">
              <a:solidFill>
                <a:schemeClr val="bg1"/>
              </a:solidFill>
              <a:cs typeface="Arial" pitchFamily="34" charset="0"/>
            </a:endParaRPr>
          </a:p>
        </p:txBody>
      </p:sp>
      <p:grpSp>
        <p:nvGrpSpPr>
          <p:cNvPr id="15" name="Group 14">
            <a:extLst>
              <a:ext uri="{FF2B5EF4-FFF2-40B4-BE49-F238E27FC236}">
                <a16:creationId xmlns:a16="http://schemas.microsoft.com/office/drawing/2014/main" id="{1527CFAF-7CCE-44BB-AF72-C1F244779008}"/>
              </a:ext>
            </a:extLst>
          </p:cNvPr>
          <p:cNvGrpSpPr/>
          <p:nvPr/>
        </p:nvGrpSpPr>
        <p:grpSpPr>
          <a:xfrm>
            <a:off x="361896" y="1483976"/>
            <a:ext cx="5407169" cy="3876759"/>
            <a:chOff x="2491486" y="2154082"/>
            <a:chExt cx="4802412" cy="3443167"/>
          </a:xfrm>
          <a:solidFill>
            <a:schemeClr val="bg1"/>
          </a:solidFill>
        </p:grpSpPr>
        <p:grpSp>
          <p:nvGrpSpPr>
            <p:cNvPr id="16" name="Graphic 166">
              <a:extLst>
                <a:ext uri="{FF2B5EF4-FFF2-40B4-BE49-F238E27FC236}">
                  <a16:creationId xmlns:a16="http://schemas.microsoft.com/office/drawing/2014/main" id="{76D1291D-A11D-4617-ACBA-1EB139B4784E}"/>
                </a:ext>
              </a:extLst>
            </p:cNvPr>
            <p:cNvGrpSpPr/>
            <p:nvPr/>
          </p:nvGrpSpPr>
          <p:grpSpPr>
            <a:xfrm rot="10800000">
              <a:off x="2736207" y="2565662"/>
              <a:ext cx="3591640" cy="768191"/>
              <a:chOff x="4298394" y="3045618"/>
              <a:chExt cx="3591640" cy="768191"/>
            </a:xfrm>
            <a:grpFill/>
          </p:grpSpPr>
          <p:sp>
            <p:nvSpPr>
              <p:cNvPr id="218" name="Freeform: Shape 217">
                <a:extLst>
                  <a:ext uri="{FF2B5EF4-FFF2-40B4-BE49-F238E27FC236}">
                    <a16:creationId xmlns:a16="http://schemas.microsoft.com/office/drawing/2014/main" id="{0C3E7658-13F9-4CBF-AEBE-89CAA6F8F54B}"/>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1216653-ACFD-4626-BFCB-8D8BE8D02F14}"/>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5CCD930-C3E6-48FA-A447-1EF7D945F322}"/>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82BFDAAB-DF19-4F7A-B787-7EECCB733C0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37D5C5-EE11-43BB-8CFE-7DBEE78813D0}"/>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3FE45C7-7743-4279-9599-CFD691F575D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5E7C030-0A90-48B1-937F-520F1B809878}"/>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BDE8C39-785B-46E9-AAF8-25DC0AC9981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7D2CFCE9-4A76-4C62-AE02-F9D55300A536}"/>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47D7CCC1-F881-4ABF-AECE-D88DBC94EFC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94DE75FA-1EA7-4225-A57A-25BDB3025F06}"/>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1279FD30-1398-48F1-A83C-BFF6FCEC513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BC0C658-C164-4854-B9CA-48A7CE2357A7}"/>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CDD35EAA-05AE-467C-8616-2A559406A9B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293E587-D473-40B1-9D2C-47C318FDEB1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28CFF37B-A016-4F71-A8E3-FBFE29F03E9B}"/>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85DBBD7E-EF65-47BA-80AE-33A4F245A9E6}"/>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CC42ECB2-55FD-4854-AB69-0D3E661F3F98}"/>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9A1734F4-3CAA-48BF-BA98-9A10C038B700}"/>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E1322D1-740B-4847-88F0-6EC72D2F41E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30F04740-12EB-497B-8B91-51D4B31E7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1486" y="3466203"/>
              <a:ext cx="3600450" cy="771525"/>
            </a:xfrm>
            <a:prstGeom prst="rect">
              <a:avLst/>
            </a:prstGeom>
          </p:spPr>
        </p:pic>
        <p:pic>
          <p:nvPicPr>
            <p:cNvPr id="18" name="Graphic 17">
              <a:extLst>
                <a:ext uri="{FF2B5EF4-FFF2-40B4-BE49-F238E27FC236}">
                  <a16:creationId xmlns:a16="http://schemas.microsoft.com/office/drawing/2014/main" id="{8ECA97C9-D664-4952-9EC2-18F60B03BD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3436" y="3868249"/>
              <a:ext cx="3600450" cy="771525"/>
            </a:xfrm>
            <a:prstGeom prst="rect">
              <a:avLst/>
            </a:prstGeom>
          </p:spPr>
        </p:pic>
        <p:pic>
          <p:nvPicPr>
            <p:cNvPr id="19" name="Graphic 18">
              <a:extLst>
                <a:ext uri="{FF2B5EF4-FFF2-40B4-BE49-F238E27FC236}">
                  <a16:creationId xmlns:a16="http://schemas.microsoft.com/office/drawing/2014/main" id="{15AE8B53-1976-4CC1-8501-44A62C40EB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6578" y="4508639"/>
              <a:ext cx="3600450" cy="771525"/>
            </a:xfrm>
            <a:prstGeom prst="rect">
              <a:avLst/>
            </a:prstGeom>
          </p:spPr>
        </p:pic>
        <p:grpSp>
          <p:nvGrpSpPr>
            <p:cNvPr id="20" name="Graphic 166">
              <a:extLst>
                <a:ext uri="{FF2B5EF4-FFF2-40B4-BE49-F238E27FC236}">
                  <a16:creationId xmlns:a16="http://schemas.microsoft.com/office/drawing/2014/main" id="{8D1099EE-B7D4-471F-BF10-B35A2B31867D}"/>
                </a:ext>
              </a:extLst>
            </p:cNvPr>
            <p:cNvGrpSpPr/>
            <p:nvPr/>
          </p:nvGrpSpPr>
          <p:grpSpPr>
            <a:xfrm rot="10800000">
              <a:off x="2851116" y="3792900"/>
              <a:ext cx="3591640" cy="768191"/>
              <a:chOff x="4298394" y="3045618"/>
              <a:chExt cx="3591640" cy="768191"/>
            </a:xfrm>
            <a:grpFill/>
          </p:grpSpPr>
          <p:sp>
            <p:nvSpPr>
              <p:cNvPr id="198" name="Freeform: Shape 197">
                <a:extLst>
                  <a:ext uri="{FF2B5EF4-FFF2-40B4-BE49-F238E27FC236}">
                    <a16:creationId xmlns:a16="http://schemas.microsoft.com/office/drawing/2014/main" id="{3CDC641A-4F40-4017-BD1B-202F15753539}"/>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ED0D901-344C-4A93-B612-ACF6ABD620B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D76E62BE-68EA-401C-92CA-3588760BF1B5}"/>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4A2DB005-CDA6-49F9-A1A0-159D3B4FF43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BE6DB662-7BE4-408B-8D05-2F00EA92E9AA}"/>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ABF88796-79B6-4671-B97D-210D5B3B95E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C6B51A1-D75D-461D-ACE9-383CE899A2C4}"/>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B86DBE1-D05E-4718-AD02-9F8C213E57A3}"/>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B5A3C0A-F51C-406C-903A-81EC28413ED3}"/>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A2672FA-B090-443C-B8A7-37F5F9E30E4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532AE46-43A4-4B05-9928-DD3C0E4ED06B}"/>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D344CFFD-4038-43A9-A5CA-5B07A92C928F}"/>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624B330C-474E-4999-BA9B-8F048E81DC7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FA1AEEF2-F04B-45A5-9054-A46D60512E5D}"/>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137509FC-32AF-4044-A39F-219F1F3C00F0}"/>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E839D09-DE1A-4E16-A06E-0D4B748DD1C5}"/>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F9ABAC86-6FA1-49A0-9795-68885474762A}"/>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300D4050-0144-4A34-8927-846E6A2EA3F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BC56B67-1AC9-4E2C-997D-0A7334E794D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297E33E8-0E89-4392-B96A-C698A4C4F6F8}"/>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1" name="Graphic 166">
              <a:extLst>
                <a:ext uri="{FF2B5EF4-FFF2-40B4-BE49-F238E27FC236}">
                  <a16:creationId xmlns:a16="http://schemas.microsoft.com/office/drawing/2014/main" id="{F9141121-0887-4503-8F6F-E910C6356BEF}"/>
                </a:ext>
              </a:extLst>
            </p:cNvPr>
            <p:cNvGrpSpPr/>
            <p:nvPr/>
          </p:nvGrpSpPr>
          <p:grpSpPr>
            <a:xfrm>
              <a:off x="3818400" y="2183378"/>
              <a:ext cx="2675401" cy="572224"/>
              <a:chOff x="4298394" y="3045618"/>
              <a:chExt cx="3591640" cy="768191"/>
            </a:xfrm>
            <a:grpFill/>
          </p:grpSpPr>
          <p:sp>
            <p:nvSpPr>
              <p:cNvPr id="178" name="Freeform: Shape 177">
                <a:extLst>
                  <a:ext uri="{FF2B5EF4-FFF2-40B4-BE49-F238E27FC236}">
                    <a16:creationId xmlns:a16="http://schemas.microsoft.com/office/drawing/2014/main" id="{BFE743C3-C9CB-4F8D-B83C-FFD63D87EA77}"/>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3A02079A-A908-4D69-9E5C-27041294C01D}"/>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2CA9E4E-E851-4F0C-8944-4E54BF49EF16}"/>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01AC133-BFF8-4799-8BC0-258CEF5959E7}"/>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E0A308CB-E865-4BE4-835E-67F5AFD8E08C}"/>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BFE1FF2-4B02-470F-9692-611D559364FA}"/>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0A4245A-9E01-4413-A377-4DE08CE1934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8BDBAE93-F6C7-4BBA-8648-68BE38BB7E84}"/>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3CCA2E8-9C2A-4C3B-B0A4-ACBB56BEB9C1}"/>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039D8114-8423-4F98-9353-D80A9E17B560}"/>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8B688EA-5247-47BB-B46C-05D54295EE5D}"/>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985AD2D-D780-4BA6-8F3B-D6125630D344}"/>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FE5199ED-47F4-4AA8-A405-9F43533E65E2}"/>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5B32631E-A1E2-433A-8EF4-2568546E869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C5E6474F-FE3E-4FE3-8ED7-9AC852164B55}"/>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5A8DCEA-F6D5-4023-A567-5E049C3A12E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AF05903D-B940-468C-B78D-F95F0FC28FC1}"/>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BC974302-55EB-4179-A85C-4253093217A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196BBF4-D47A-46DA-A8BE-90951167D054}"/>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E23214B6-1C4F-4C8B-B030-25C78163DF8C}"/>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2" name="Graphic 234">
              <a:extLst>
                <a:ext uri="{FF2B5EF4-FFF2-40B4-BE49-F238E27FC236}">
                  <a16:creationId xmlns:a16="http://schemas.microsoft.com/office/drawing/2014/main" id="{0E8BC87D-2319-4EA6-B5B3-DDC5ED3EF8F9}"/>
                </a:ext>
              </a:extLst>
            </p:cNvPr>
            <p:cNvGrpSpPr/>
            <p:nvPr/>
          </p:nvGrpSpPr>
          <p:grpSpPr>
            <a:xfrm>
              <a:off x="3267975" y="2332275"/>
              <a:ext cx="3501920" cy="1194157"/>
              <a:chOff x="7533182" y="1351307"/>
              <a:chExt cx="4265295" cy="1454468"/>
            </a:xfrm>
            <a:grpFill/>
          </p:grpSpPr>
          <p:sp>
            <p:nvSpPr>
              <p:cNvPr id="172" name="Freeform: Shape 171">
                <a:extLst>
                  <a:ext uri="{FF2B5EF4-FFF2-40B4-BE49-F238E27FC236}">
                    <a16:creationId xmlns:a16="http://schemas.microsoft.com/office/drawing/2014/main" id="{452A628C-535B-4754-8D97-5EF9FC4A41D3}"/>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020DC91-F1DB-4F7C-8FAD-8D2F402DB394}"/>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6169FD2-C218-4A00-AF51-A9D59F0BE4AC}"/>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9405F4BC-7B95-4DCB-B588-18BA5EDA0A36}"/>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75A5F7C-EAB1-4B94-B467-7E40E073BD6E}"/>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588CC3B2-437A-46FC-BF4E-9FB61FE4973A}"/>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a:p>
            </p:txBody>
          </p:sp>
        </p:grpSp>
        <p:grpSp>
          <p:nvGrpSpPr>
            <p:cNvPr id="23" name="Graphic 166">
              <a:extLst>
                <a:ext uri="{FF2B5EF4-FFF2-40B4-BE49-F238E27FC236}">
                  <a16:creationId xmlns:a16="http://schemas.microsoft.com/office/drawing/2014/main" id="{F395EF3D-BCFF-4BDA-A136-F3ED3193C979}"/>
                </a:ext>
              </a:extLst>
            </p:cNvPr>
            <p:cNvGrpSpPr/>
            <p:nvPr/>
          </p:nvGrpSpPr>
          <p:grpSpPr>
            <a:xfrm>
              <a:off x="4048906" y="5006587"/>
              <a:ext cx="2675401" cy="572224"/>
              <a:chOff x="4298394" y="3045618"/>
              <a:chExt cx="3591640" cy="768191"/>
            </a:xfrm>
            <a:grpFill/>
          </p:grpSpPr>
          <p:sp>
            <p:nvSpPr>
              <p:cNvPr id="152" name="Freeform: Shape 151">
                <a:extLst>
                  <a:ext uri="{FF2B5EF4-FFF2-40B4-BE49-F238E27FC236}">
                    <a16:creationId xmlns:a16="http://schemas.microsoft.com/office/drawing/2014/main" id="{090CE62D-4354-4DA9-8B3D-ADB230BBCE65}"/>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E406C90-0CD1-4539-B84B-AAEF11219B1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8A614C4-57FF-4D59-B082-3DE73F78FBC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97D19A5-209D-458C-B2CE-A9B96792D2D1}"/>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C778A36-9280-4E18-87A5-C28A322B9F1E}"/>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C30A4CA-403E-4D76-99C6-A2460E109FEE}"/>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D6A0DE6-8215-44CE-858E-554564A3DBA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43681FF-EAB2-40D4-ABBB-348FA45228B7}"/>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559C4C46-1F53-4756-B0C3-28A9C2C5231B}"/>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E01D6716-8E57-4D4B-BF98-02539AEDEE2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09F97FBC-5636-4ADD-A2AE-A4EBBA06EA88}"/>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4076DDC-7E6F-48CF-8606-FB9B9304D1E9}"/>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FA21E20B-BA80-44E2-BAD4-D7074C7EE4B0}"/>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4C7D4B5-B4AA-4AA9-BD57-7D8D8F22134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00AF39C-D107-404C-A81D-C80709F4A833}"/>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C86537A-A636-4F9B-A44B-F82BF4DBFD1C}"/>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268C19B-7D5C-4751-9E7F-1EF92882C0EF}"/>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CDF8655-1534-4557-AB56-575CDACF01B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73B7697A-913B-4B31-8445-898BFEBE1C7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71031A19-1A7C-4901-966B-5346553B35C1}"/>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4" name="Graphic 3">
              <a:extLst>
                <a:ext uri="{FF2B5EF4-FFF2-40B4-BE49-F238E27FC236}">
                  <a16:creationId xmlns:a16="http://schemas.microsoft.com/office/drawing/2014/main" id="{A11F8951-D580-4389-8CEC-94BFFE8B462E}"/>
                </a:ext>
              </a:extLst>
            </p:cNvPr>
            <p:cNvGrpSpPr/>
            <p:nvPr/>
          </p:nvGrpSpPr>
          <p:grpSpPr>
            <a:xfrm>
              <a:off x="4373588" y="2154082"/>
              <a:ext cx="2920310" cy="3443167"/>
              <a:chOff x="5269706" y="2450306"/>
              <a:chExt cx="1654493" cy="1950720"/>
            </a:xfrm>
            <a:grpFill/>
          </p:grpSpPr>
          <p:sp>
            <p:nvSpPr>
              <p:cNvPr id="25" name="Freeform: Shape 24">
                <a:extLst>
                  <a:ext uri="{FF2B5EF4-FFF2-40B4-BE49-F238E27FC236}">
                    <a16:creationId xmlns:a16="http://schemas.microsoft.com/office/drawing/2014/main" id="{6652FEE1-5D21-4162-850A-023CFB4ABDFA}"/>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21A7032-4210-4948-8AA7-82671C232F79}"/>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FADED69-6170-4C5E-80CE-3C1F5E0125EA}"/>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04C4903-4291-4B86-AEBD-DBB246FAE01D}"/>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E6B3CF6-2811-4E64-AB8C-1BCEBC432F0D}"/>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4A18E7B-6A5E-439A-950C-D24B1A57FFC6}"/>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8EE48EF-3528-49E6-BE95-FD71748CB1DB}"/>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3F8C2AB-1474-4D19-8F9D-C95FB8620184}"/>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F8ACD57-7FE0-49D4-95B9-532A99819F8C}"/>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584B00E-9B2D-4C79-8631-88F8B901AF16}"/>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A04A99C-43CA-4D08-9874-917C9491BAFB}"/>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969B493-6C24-468D-B452-55DCC56546F6}"/>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4F31F34-3E80-44CB-8583-7F8A36CFF232}"/>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F223C60-188E-49FC-AD18-163F73C3EAB5}"/>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04AF744-B4F5-4145-A113-D9876D5CFC10}"/>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50B4BB1-5D23-49BD-82BC-35D3DCDFE246}"/>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0E5B37A-1BB2-472D-B176-ABE1116F244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13B717E-9DBC-49FF-912A-C05DAA8992AF}"/>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EFE2F74-B037-4337-8DE2-3000F728057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F5B4E6C-5E23-4AAC-9C68-CA945BA9C2F2}"/>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4AD5165-C08D-477D-80DC-A719D2044DD0}"/>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2A8D20B-1A5D-49B7-8A34-32B03993A1CB}"/>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7E613D9-3BB1-4543-953F-5057185EB1A1}"/>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0207523-EE14-42DB-8279-9BAE73CE8B3D}"/>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2080175-49BF-43BC-9CC0-A435D947869C}"/>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C9268F1-F46A-4805-884D-CA88A2F1006A}"/>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FE25E3C-C9B2-41BD-9727-EC76C0B3DEF3}"/>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041F865-C946-41C9-95D9-31420B1F04FC}"/>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1A31480-EEC2-438C-9B69-CD7870676EC9}"/>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F2DEF52-A27C-4E23-A031-8BBAA6F799E1}"/>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F365CE0-D26C-4FFE-AD62-CEE7CCEAA690}"/>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CDF836D-FA76-4532-8E91-1ED01A061322}"/>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3BB298A-41BD-4F46-A885-398B760E6553}"/>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2306094-61E7-46D2-B561-7C18DAE7EB75}"/>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D83547C-9F3E-4095-98F1-92AE1E3F4189}"/>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3F74F95-A183-417F-8E87-187DFC41239A}"/>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6818A00-6CB4-4F70-BF13-5C967EE7EC25}"/>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F163BAE2-AD65-442E-90B9-6C6E661E2B63}"/>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A17A58E-565B-4529-B31B-370429B14419}"/>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DA53D05-15C6-49FB-AEA6-678A811EF5B7}"/>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278BD38-1F79-4406-9F3C-9BF595192E7B}"/>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E637A85-B58A-44C2-98B0-DFC164AD3465}"/>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5579501-5E52-4D11-A2D3-12B09C2949B0}"/>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40BB581-3D25-40D7-8360-6ED7A9F2BF2F}"/>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E7E0F58-2811-4E1E-9BA2-99B133063569}"/>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F0DB081-26B8-4209-A46A-F8810AAA7834}"/>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03EACFA-2B27-4F1E-9DD1-A0BD6FADBD06}"/>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05AA606-61A6-48B5-899C-0B6ABBD96C4B}"/>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ED78F833-70B1-4B96-A07A-D8701E340F12}"/>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4F308DD-6BE0-4F14-80E4-F0C9697BD96F}"/>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45E6BCE-38E7-4548-9BB7-F4EDA3FE7B51}"/>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F979A80-C1A1-4A27-91DF-4FD4C5BB88AE}"/>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B37E6589-EA54-4209-8C4A-F82EC3F15733}"/>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164D8A6-B01E-4C3D-BCFB-72F38638AF47}"/>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9965FAC-8158-4729-B6B0-9A06B1A490FE}"/>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A513717-B175-4821-AFF8-2B8E1B793E2F}"/>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148B944-1414-4863-9FA1-95547CFE6FFD}"/>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83AF7CD-A3CE-4FE6-8C3F-8468103C1A5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F250EB3-11B0-4200-8FA4-193A1C0AC2D7}"/>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BEF3E2C-37DC-40C6-AD5E-47CBCE9E2A3A}"/>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63E0395-EE72-47CC-8488-940D040EDC5E}"/>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F58809F-011F-4AA7-B502-3D47F13B44D8}"/>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8717AF7-779B-4DF3-9CEF-D586EA470431}"/>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BCD6C76-6AE2-4763-B46B-4EE431766134}"/>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C7FBF5C-A49A-4D31-9A21-76B56C0DF3FA}"/>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AF5C66F-C19C-450F-A636-6856995E3F7D}"/>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84F53D1-48F2-47B4-8E4A-D6F6B605C6C6}"/>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5CF9297-99C2-4BC0-ABD8-D607405790BE}"/>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162E1B38-3F97-4CB8-A3A8-A89FA5899E7A}"/>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1D72538-A8E6-48F9-ABB7-57ACC84A1A7B}"/>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F0E606A-1CD1-4D71-A8A7-77C422D8DAC1}"/>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3CE38DB-DA89-4531-8B4A-699958CF1E2B}"/>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F056790B-1E88-4771-825C-AFB0FF4579B1}"/>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DCA4795-58C0-473D-B81C-0E6C59291180}"/>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0B40C1B-35AA-4555-A89F-3305352E9EA3}"/>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0363258-5BBC-4FE2-B802-9B019DB20F56}"/>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B7557A3-3661-4E9C-B39D-B03D062E8A8B}"/>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1EF6EE7F-D70D-4736-BFA3-199FCDE19DDA}"/>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6B602B8-A178-473D-9F5A-9BB397626ED8}"/>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AA2A7CD-5FB1-4292-9095-694F1352559F}"/>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331F04C-AABC-46B3-9D30-EDF68C64F8C0}"/>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7235F60-C42B-4C0A-9707-6FAF81FCFFCC}"/>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131FE774-C36F-42A3-9EBC-D78F2B8E66E9}"/>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6E5FE6F-1815-42A7-92B3-2214557950EF}"/>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63DB948-4DDD-40EA-9BEC-159B7B2B96F2}"/>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9D889E67-9BDF-4941-9166-1DEB1341ADB3}"/>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83D47A6-5339-44D9-85F0-E489305859C1}"/>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94D5390E-FE16-41A4-AE2A-BDC6F254E607}"/>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1772A60-B0C3-4E82-89A7-7096F64D356B}"/>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F2FA24F3-62B4-45E3-9852-D08BB6C61255}"/>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25EB378-46F3-4C03-9FFB-70A6592F630D}"/>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5C21F35-CEFA-4E95-8703-7E445539EF1A}"/>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6123DE7-894E-44BC-A019-4A0E48BA1A98}"/>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AC02D98-A389-41B3-94A9-9A1EA77A1A00}"/>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27CDA0F-709A-492B-BBCB-FBFACCF3F549}"/>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3627F75-98E4-465F-A96E-B2FB320B52A8}"/>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8C005081-D1EC-4280-AFE2-3B673E4245B1}"/>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6804D91-5A0B-4CB7-9792-1B892F9B65E6}"/>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D873E1D-C603-4CC0-A1C2-243299E92E7A}"/>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F6447D3D-5002-461D-8A84-96A8899CCDE8}"/>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02EC40E-F8ED-4C3C-9234-BA5A2989617A}"/>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07DCA0C-E754-4444-9CC7-952E80F01784}"/>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FDFB5BA-246B-4861-8FD6-F790247D9CB5}"/>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D567EAA1-16A6-446E-9EF3-E1270C2E53D7}"/>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B2374CA-A86D-4043-9B23-8455AF8FD116}"/>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BBF6987C-EFB0-4EEF-BF5C-0B1A2F4A8FD3}"/>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76F792A-A0BC-4D31-8420-C7F90375C47E}"/>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5C72C2F-982B-4F14-88AB-4DEE7B514624}"/>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3AB0B20-B639-45F2-AD68-B4462E2825C0}"/>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7A11A1E-8668-4F38-B7F3-1D2A7EB22124}"/>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EFE919F-ECB2-4DF2-B268-42A81035A446}"/>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1C552B6-20FB-4164-B02F-9F7296634698}"/>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BFDFA48E-28A3-47EE-88D3-A1B3A0350F99}"/>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05C80387-3C62-4353-922D-D20F3B695D51}"/>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E312E3F1-EB06-4A69-82B4-4FF9E3EECBD4}"/>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84F926E-1985-4734-88C3-3B51A1D2977B}"/>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074AE5E-2655-4AD5-B49B-3CBF0460C7AD}"/>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42794B9-B7BF-4A9C-A4EF-876E14808839}"/>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CA5C001-B79E-4A68-B6F4-91C0CD156BF0}"/>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617F78D5-68DE-4EF3-9B18-BF7FC6130097}"/>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163E4C1-E447-4A7D-A6E3-7B369DE270B7}"/>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F344D6E2-1683-4BCB-AFB5-02420C030787}"/>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00609A4-DCEF-48E7-88F0-DC5E92F8471B}"/>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A842D0B0-40C1-4CD2-BDF8-00EF192D3251}"/>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A4E4E510-8FCC-4B94-B207-6D3192A74736}"/>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F2F02FC-DB61-49B5-BA26-4ECA647BA5A6}"/>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8CA6A97-8110-46C6-9413-6571D0C83ABB}"/>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32476198"/>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Projects</a:t>
            </a:r>
          </a:p>
        </p:txBody>
      </p:sp>
      <p:sp>
        <p:nvSpPr>
          <p:cNvPr id="94" name="TextBox 93">
            <a:extLst>
              <a:ext uri="{FF2B5EF4-FFF2-40B4-BE49-F238E27FC236}">
                <a16:creationId xmlns:a16="http://schemas.microsoft.com/office/drawing/2014/main" id="{FC8DA546-7637-458F-9AF3-2C3E84329F8E}"/>
              </a:ext>
            </a:extLst>
          </p:cNvPr>
          <p:cNvSpPr txBox="1"/>
          <p:nvPr/>
        </p:nvSpPr>
        <p:spPr>
          <a:xfrm>
            <a:off x="8609138" y="2008528"/>
            <a:ext cx="2715354" cy="461665"/>
          </a:xfrm>
          <a:prstGeom prst="rect">
            <a:avLst/>
          </a:prstGeom>
          <a:noFill/>
        </p:spPr>
        <p:txBody>
          <a:bodyPr wrap="square" rtlCol="0">
            <a:spAutoFit/>
          </a:bodyPr>
          <a:lstStyle/>
          <a:p>
            <a:r>
              <a:rPr lang="en-US" sz="1200" dirty="0"/>
              <a:t>Manipulate sound</a:t>
            </a:r>
          </a:p>
          <a:p>
            <a:endParaRPr lang="ko-KR" altLang="en-US" sz="1200" dirty="0">
              <a:solidFill>
                <a:schemeClr val="tx1">
                  <a:lumMod val="65000"/>
                  <a:lumOff val="35000"/>
                </a:schemeClr>
              </a:solidFill>
              <a:cs typeface="Arial" pitchFamily="34" charset="0"/>
            </a:endParaRPr>
          </a:p>
        </p:txBody>
      </p:sp>
      <p:sp>
        <p:nvSpPr>
          <p:cNvPr id="95" name="TextBox 94">
            <a:extLst>
              <a:ext uri="{FF2B5EF4-FFF2-40B4-BE49-F238E27FC236}">
                <a16:creationId xmlns:a16="http://schemas.microsoft.com/office/drawing/2014/main" id="{4066C953-8E78-4339-99A6-4604FBCACA2A}"/>
              </a:ext>
            </a:extLst>
          </p:cNvPr>
          <p:cNvSpPr txBox="1"/>
          <p:nvPr/>
        </p:nvSpPr>
        <p:spPr>
          <a:xfrm>
            <a:off x="8609138" y="3479277"/>
            <a:ext cx="2715354" cy="461665"/>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Natural Language Processing (NLP) Signature tracking or text reading.</a:t>
            </a:r>
            <a:endParaRPr lang="ko-KR" altLang="en-US" sz="1200" dirty="0">
              <a:solidFill>
                <a:schemeClr val="tx1">
                  <a:lumMod val="65000"/>
                  <a:lumOff val="35000"/>
                </a:schemeClr>
              </a:solidFill>
              <a:cs typeface="Arial" pitchFamily="34" charset="0"/>
            </a:endParaRPr>
          </a:p>
        </p:txBody>
      </p:sp>
      <p:sp>
        <p:nvSpPr>
          <p:cNvPr id="96" name="TextBox 95">
            <a:extLst>
              <a:ext uri="{FF2B5EF4-FFF2-40B4-BE49-F238E27FC236}">
                <a16:creationId xmlns:a16="http://schemas.microsoft.com/office/drawing/2014/main" id="{40C0347D-20FF-4740-A892-8E4532750AF5}"/>
              </a:ext>
            </a:extLst>
          </p:cNvPr>
          <p:cNvSpPr txBox="1"/>
          <p:nvPr/>
        </p:nvSpPr>
        <p:spPr>
          <a:xfrm>
            <a:off x="8631550" y="5075533"/>
            <a:ext cx="2715354" cy="276999"/>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Detect cancer</a:t>
            </a:r>
            <a:endParaRPr lang="ko-KR" altLang="en-US" sz="1200" dirty="0">
              <a:solidFill>
                <a:schemeClr val="tx1">
                  <a:lumMod val="65000"/>
                  <a:lumOff val="35000"/>
                </a:schemeClr>
              </a:solidFill>
              <a:cs typeface="Arial" pitchFamily="34" charset="0"/>
            </a:endParaRPr>
          </a:p>
        </p:txBody>
      </p:sp>
      <p:sp>
        <p:nvSpPr>
          <p:cNvPr id="97" name="TextBox 96">
            <a:extLst>
              <a:ext uri="{FF2B5EF4-FFF2-40B4-BE49-F238E27FC236}">
                <a16:creationId xmlns:a16="http://schemas.microsoft.com/office/drawing/2014/main" id="{A6F70C98-BDC8-4A38-B4DE-48ED99962DE3}"/>
              </a:ext>
            </a:extLst>
          </p:cNvPr>
          <p:cNvSpPr txBox="1"/>
          <p:nvPr/>
        </p:nvSpPr>
        <p:spPr>
          <a:xfrm>
            <a:off x="863026" y="2192305"/>
            <a:ext cx="2730429" cy="276999"/>
          </a:xfrm>
          <a:prstGeom prst="rect">
            <a:avLst/>
          </a:prstGeom>
          <a:noFill/>
        </p:spPr>
        <p:txBody>
          <a:bodyPr wrap="square" rtlCol="0">
            <a:spAutoFit/>
          </a:bodyPr>
          <a:lstStyle/>
          <a:p>
            <a:pPr marL="146050" lvl="0" algn="r">
              <a:spcBef>
                <a:spcPts val="0"/>
              </a:spcBef>
              <a:spcAft>
                <a:spcPts val="0"/>
              </a:spcAft>
              <a:buSzPts val="1300"/>
            </a:pPr>
            <a:r>
              <a:rPr lang="en-US" sz="1200" dirty="0"/>
              <a:t>Automatous vehicle driving </a:t>
            </a:r>
          </a:p>
        </p:txBody>
      </p:sp>
      <p:sp>
        <p:nvSpPr>
          <p:cNvPr id="98" name="TextBox 97">
            <a:extLst>
              <a:ext uri="{FF2B5EF4-FFF2-40B4-BE49-F238E27FC236}">
                <a16:creationId xmlns:a16="http://schemas.microsoft.com/office/drawing/2014/main" id="{B2D45F3F-87FE-4526-B027-79FACDAF1C53}"/>
              </a:ext>
            </a:extLst>
          </p:cNvPr>
          <p:cNvSpPr txBox="1"/>
          <p:nvPr/>
        </p:nvSpPr>
        <p:spPr>
          <a:xfrm>
            <a:off x="858544" y="3685466"/>
            <a:ext cx="2730429" cy="276999"/>
          </a:xfrm>
          <a:prstGeom prst="rect">
            <a:avLst/>
          </a:prstGeom>
          <a:noFill/>
        </p:spPr>
        <p:txBody>
          <a:bodyPr wrap="square" rtlCol="0">
            <a:spAutoFit/>
          </a:bodyPr>
          <a:lstStyle/>
          <a:p>
            <a:pPr marL="146050" lvl="0" algn="r">
              <a:spcBef>
                <a:spcPts val="0"/>
              </a:spcBef>
              <a:spcAft>
                <a:spcPts val="0"/>
              </a:spcAft>
              <a:buSzPts val="1300"/>
            </a:pPr>
            <a:r>
              <a:rPr lang="en-US" sz="1200" dirty="0"/>
              <a:t>Face Tracking drone</a:t>
            </a:r>
          </a:p>
        </p:txBody>
      </p:sp>
      <p:sp>
        <p:nvSpPr>
          <p:cNvPr id="99" name="TextBox 98">
            <a:extLst>
              <a:ext uri="{FF2B5EF4-FFF2-40B4-BE49-F238E27FC236}">
                <a16:creationId xmlns:a16="http://schemas.microsoft.com/office/drawing/2014/main" id="{FB3C26FD-598C-4DE1-BBED-92661B32B328}"/>
              </a:ext>
            </a:extLst>
          </p:cNvPr>
          <p:cNvSpPr txBox="1"/>
          <p:nvPr/>
        </p:nvSpPr>
        <p:spPr>
          <a:xfrm>
            <a:off x="1237129" y="4905204"/>
            <a:ext cx="2351844" cy="646331"/>
          </a:xfrm>
          <a:prstGeom prst="rect">
            <a:avLst/>
          </a:prstGeom>
          <a:noFill/>
        </p:spPr>
        <p:txBody>
          <a:bodyPr wrap="square" rtlCol="0">
            <a:spAutoFit/>
          </a:bodyPr>
          <a:lstStyle/>
          <a:p>
            <a:pPr marL="146050" lvl="0" algn="r">
              <a:spcBef>
                <a:spcPts val="0"/>
              </a:spcBef>
              <a:spcAft>
                <a:spcPts val="0"/>
              </a:spcAft>
              <a:buSzPts val="1300"/>
            </a:pPr>
            <a:r>
              <a:rPr lang="en-US" sz="1200" dirty="0"/>
              <a:t>Facial recognition for behavior in classroom and record attendance</a:t>
            </a:r>
          </a:p>
        </p:txBody>
      </p:sp>
      <p:sp>
        <p:nvSpPr>
          <p:cNvPr id="100" name="Oval 99">
            <a:extLst>
              <a:ext uri="{FF2B5EF4-FFF2-40B4-BE49-F238E27FC236}">
                <a16:creationId xmlns:a16="http://schemas.microsoft.com/office/drawing/2014/main" id="{DCDF7A2C-EEA0-4662-98AD-EE45F7ED54F5}"/>
              </a:ext>
            </a:extLst>
          </p:cNvPr>
          <p:cNvSpPr/>
          <p:nvPr/>
        </p:nvSpPr>
        <p:spPr>
          <a:xfrm>
            <a:off x="7680620" y="2026806"/>
            <a:ext cx="777826" cy="777826"/>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01" name="Oval 100">
            <a:extLst>
              <a:ext uri="{FF2B5EF4-FFF2-40B4-BE49-F238E27FC236}">
                <a16:creationId xmlns:a16="http://schemas.microsoft.com/office/drawing/2014/main" id="{84B5F07D-D028-459B-9B1B-A98877943613}"/>
              </a:ext>
            </a:extLst>
          </p:cNvPr>
          <p:cNvSpPr/>
          <p:nvPr/>
        </p:nvSpPr>
        <p:spPr>
          <a:xfrm>
            <a:off x="7680620" y="3417426"/>
            <a:ext cx="777826" cy="777826"/>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02" name="Oval 101">
            <a:extLst>
              <a:ext uri="{FF2B5EF4-FFF2-40B4-BE49-F238E27FC236}">
                <a16:creationId xmlns:a16="http://schemas.microsoft.com/office/drawing/2014/main" id="{D06D285E-B491-4182-BDED-0DA094A78E24}"/>
              </a:ext>
            </a:extLst>
          </p:cNvPr>
          <p:cNvSpPr/>
          <p:nvPr/>
        </p:nvSpPr>
        <p:spPr>
          <a:xfrm>
            <a:off x="7720962" y="4881176"/>
            <a:ext cx="777826" cy="777826"/>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03" name="Oval 102">
            <a:extLst>
              <a:ext uri="{FF2B5EF4-FFF2-40B4-BE49-F238E27FC236}">
                <a16:creationId xmlns:a16="http://schemas.microsoft.com/office/drawing/2014/main" id="{9C5D670B-8B7D-4FB2-BBA7-F568EB53A013}"/>
              </a:ext>
            </a:extLst>
          </p:cNvPr>
          <p:cNvSpPr/>
          <p:nvPr/>
        </p:nvSpPr>
        <p:spPr>
          <a:xfrm>
            <a:off x="3733556" y="2035114"/>
            <a:ext cx="777826" cy="777826"/>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04" name="Oval 103">
            <a:extLst>
              <a:ext uri="{FF2B5EF4-FFF2-40B4-BE49-F238E27FC236}">
                <a16:creationId xmlns:a16="http://schemas.microsoft.com/office/drawing/2014/main" id="{9639E2A1-D675-41D2-B395-0DD759AE87E8}"/>
              </a:ext>
            </a:extLst>
          </p:cNvPr>
          <p:cNvSpPr/>
          <p:nvPr/>
        </p:nvSpPr>
        <p:spPr>
          <a:xfrm>
            <a:off x="3733556" y="3403340"/>
            <a:ext cx="777826" cy="777826"/>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05" name="Oval 104">
            <a:extLst>
              <a:ext uri="{FF2B5EF4-FFF2-40B4-BE49-F238E27FC236}">
                <a16:creationId xmlns:a16="http://schemas.microsoft.com/office/drawing/2014/main" id="{5EEFF939-6B58-47BF-88B9-ABF1F8F190E8}"/>
              </a:ext>
            </a:extLst>
          </p:cNvPr>
          <p:cNvSpPr/>
          <p:nvPr/>
        </p:nvSpPr>
        <p:spPr>
          <a:xfrm>
            <a:off x="3733556" y="4799868"/>
            <a:ext cx="777826" cy="777826"/>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106" name="Group 105">
            <a:extLst>
              <a:ext uri="{FF2B5EF4-FFF2-40B4-BE49-F238E27FC236}">
                <a16:creationId xmlns:a16="http://schemas.microsoft.com/office/drawing/2014/main" id="{2475A4E7-78C2-4EDF-A569-D0C9A59B52E3}"/>
              </a:ext>
            </a:extLst>
          </p:cNvPr>
          <p:cNvGrpSpPr/>
          <p:nvPr/>
        </p:nvGrpSpPr>
        <p:grpSpPr>
          <a:xfrm>
            <a:off x="5274528" y="2964521"/>
            <a:ext cx="1669479" cy="1669479"/>
            <a:chOff x="3807530" y="2946763"/>
            <a:chExt cx="1512168" cy="1512168"/>
          </a:xfrm>
        </p:grpSpPr>
        <p:sp>
          <p:nvSpPr>
            <p:cNvPr id="107" name="Oval 106">
              <a:extLst>
                <a:ext uri="{FF2B5EF4-FFF2-40B4-BE49-F238E27FC236}">
                  <a16:creationId xmlns:a16="http://schemas.microsoft.com/office/drawing/2014/main" id="{951407A0-7EC7-47B3-BAA7-1B04BFB1ECD1}"/>
                </a:ext>
              </a:extLst>
            </p:cNvPr>
            <p:cNvSpPr/>
            <p:nvPr/>
          </p:nvSpPr>
          <p:spPr>
            <a:xfrm>
              <a:off x="3897540" y="3036773"/>
              <a:ext cx="1332148" cy="1332148"/>
            </a:xfrm>
            <a:prstGeom prst="ellipse">
              <a:avLst/>
            </a:prstGeom>
            <a:solidFill>
              <a:schemeClr val="accent2"/>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08" name="Oval 107">
              <a:extLst>
                <a:ext uri="{FF2B5EF4-FFF2-40B4-BE49-F238E27FC236}">
                  <a16:creationId xmlns:a16="http://schemas.microsoft.com/office/drawing/2014/main" id="{737E430D-3782-44AD-B3D4-E4AEC4D26D0F}"/>
                </a:ext>
              </a:extLst>
            </p:cNvPr>
            <p:cNvSpPr/>
            <p:nvPr/>
          </p:nvSpPr>
          <p:spPr>
            <a:xfrm>
              <a:off x="3807530" y="2946763"/>
              <a:ext cx="1512168" cy="1512168"/>
            </a:xfrm>
            <a:prstGeom prst="ellipse">
              <a:avLst/>
            </a:prstGeom>
            <a:noFill/>
            <a:ln w="158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cxnSp>
        <p:nvCxnSpPr>
          <p:cNvPr id="109" name="Straight Connector 108">
            <a:extLst>
              <a:ext uri="{FF2B5EF4-FFF2-40B4-BE49-F238E27FC236}">
                <a16:creationId xmlns:a16="http://schemas.microsoft.com/office/drawing/2014/main" id="{C4AF8747-ECF0-4502-B583-F2978D7887B4}"/>
              </a:ext>
            </a:extLst>
          </p:cNvPr>
          <p:cNvCxnSpPr>
            <a:cxnSpLocks/>
            <a:stCxn id="103" idx="6"/>
            <a:endCxn id="108" idx="1"/>
          </p:cNvCxnSpPr>
          <p:nvPr/>
        </p:nvCxnSpPr>
        <p:spPr>
          <a:xfrm>
            <a:off x="4511382" y="2424027"/>
            <a:ext cx="1007636" cy="784983"/>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AB16BBE-209D-42A4-B442-E35A6CAFEB93}"/>
              </a:ext>
            </a:extLst>
          </p:cNvPr>
          <p:cNvCxnSpPr>
            <a:cxnSpLocks/>
            <a:stCxn id="104" idx="6"/>
            <a:endCxn id="108" idx="2"/>
          </p:cNvCxnSpPr>
          <p:nvPr/>
        </p:nvCxnSpPr>
        <p:spPr>
          <a:xfrm>
            <a:off x="4511382" y="3792251"/>
            <a:ext cx="763146" cy="700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BA780DBB-7D41-4369-A581-1B1D319CB831}"/>
              </a:ext>
            </a:extLst>
          </p:cNvPr>
          <p:cNvCxnSpPr>
            <a:cxnSpLocks/>
            <a:stCxn id="105" idx="6"/>
            <a:endCxn id="108" idx="3"/>
          </p:cNvCxnSpPr>
          <p:nvPr/>
        </p:nvCxnSpPr>
        <p:spPr>
          <a:xfrm flipV="1">
            <a:off x="4511382" y="4389509"/>
            <a:ext cx="1007636" cy="79927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05623FD-3D86-4389-A21A-313DE4B6F4CB}"/>
              </a:ext>
            </a:extLst>
          </p:cNvPr>
          <p:cNvCxnSpPr>
            <a:cxnSpLocks/>
            <a:stCxn id="102" idx="2"/>
            <a:endCxn id="108" idx="5"/>
          </p:cNvCxnSpPr>
          <p:nvPr/>
        </p:nvCxnSpPr>
        <p:spPr>
          <a:xfrm flipH="1" flipV="1">
            <a:off x="6699517" y="4389510"/>
            <a:ext cx="1021445" cy="88057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7FA0363-6792-4877-ABD7-6E155E4046E9}"/>
              </a:ext>
            </a:extLst>
          </p:cNvPr>
          <p:cNvCxnSpPr>
            <a:cxnSpLocks/>
            <a:stCxn id="101" idx="2"/>
            <a:endCxn id="108" idx="6"/>
          </p:cNvCxnSpPr>
          <p:nvPr/>
        </p:nvCxnSpPr>
        <p:spPr>
          <a:xfrm flipH="1" flipV="1">
            <a:off x="6944007" y="3799260"/>
            <a:ext cx="736612" cy="707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2B003FE-1BCF-489C-925C-FAEF86D90179}"/>
              </a:ext>
            </a:extLst>
          </p:cNvPr>
          <p:cNvCxnSpPr>
            <a:cxnSpLocks/>
            <a:stCxn id="100" idx="2"/>
            <a:endCxn id="108" idx="7"/>
          </p:cNvCxnSpPr>
          <p:nvPr/>
        </p:nvCxnSpPr>
        <p:spPr>
          <a:xfrm flipH="1">
            <a:off x="6699518" y="2415717"/>
            <a:ext cx="981102" cy="79329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F488088D-6AD2-4CFF-84E0-141D83AB67B3}"/>
              </a:ext>
            </a:extLst>
          </p:cNvPr>
          <p:cNvSpPr txBox="1"/>
          <p:nvPr/>
        </p:nvSpPr>
        <p:spPr>
          <a:xfrm>
            <a:off x="5409202" y="3550308"/>
            <a:ext cx="1430981" cy="523220"/>
          </a:xfrm>
          <a:prstGeom prst="rect">
            <a:avLst/>
          </a:prstGeom>
          <a:noFill/>
        </p:spPr>
        <p:txBody>
          <a:bodyPr wrap="square" rtlCol="0">
            <a:spAutoFit/>
          </a:bodyPr>
          <a:lstStyle/>
          <a:p>
            <a:pPr algn="ctr"/>
            <a:r>
              <a:rPr lang="en-US" altLang="ko-KR" sz="1400" b="1" dirty="0">
                <a:solidFill>
                  <a:schemeClr val="bg1"/>
                </a:solidFill>
                <a:cs typeface="Calibri" pitchFamily="34" charset="0"/>
              </a:rPr>
              <a:t>Ideas where AI can be used</a:t>
            </a:r>
            <a:endParaRPr lang="ko-KR" altLang="en-US" sz="1400" b="1" dirty="0">
              <a:solidFill>
                <a:schemeClr val="bg1"/>
              </a:solidFill>
              <a:cs typeface="Calibri" pitchFamily="34" charset="0"/>
            </a:endParaRPr>
          </a:p>
        </p:txBody>
      </p:sp>
      <p:grpSp>
        <p:nvGrpSpPr>
          <p:cNvPr id="116" name="Group 15">
            <a:extLst>
              <a:ext uri="{FF2B5EF4-FFF2-40B4-BE49-F238E27FC236}">
                <a16:creationId xmlns:a16="http://schemas.microsoft.com/office/drawing/2014/main" id="{11237D0E-FCA9-4863-89BF-39949E0B4EC3}"/>
              </a:ext>
            </a:extLst>
          </p:cNvPr>
          <p:cNvGrpSpPr/>
          <p:nvPr/>
        </p:nvGrpSpPr>
        <p:grpSpPr>
          <a:xfrm>
            <a:off x="4697506" y="5343057"/>
            <a:ext cx="2826429" cy="572953"/>
            <a:chOff x="5259057" y="3013798"/>
            <a:chExt cx="1533942" cy="572953"/>
          </a:xfrm>
        </p:grpSpPr>
        <p:sp>
          <p:nvSpPr>
            <p:cNvPr id="117" name="TextBox 116">
              <a:extLst>
                <a:ext uri="{FF2B5EF4-FFF2-40B4-BE49-F238E27FC236}">
                  <a16:creationId xmlns:a16="http://schemas.microsoft.com/office/drawing/2014/main" id="{B505D9FC-6123-4B63-BEC9-0DA1C081886E}"/>
                </a:ext>
              </a:extLst>
            </p:cNvPr>
            <p:cNvSpPr txBox="1"/>
            <p:nvPr/>
          </p:nvSpPr>
          <p:spPr>
            <a:xfrm>
              <a:off x="5259057" y="3013798"/>
              <a:ext cx="1533942" cy="307777"/>
            </a:xfrm>
            <a:prstGeom prst="rect">
              <a:avLst/>
            </a:prstGeom>
            <a:noFill/>
          </p:spPr>
          <p:txBody>
            <a:bodyPr wrap="square" lIns="0" tIns="0" rIns="0" bIns="0" rtlCol="0">
              <a:spAutoFit/>
            </a:bodyPr>
            <a:lstStyle/>
            <a:p>
              <a:pPr algn="ctr"/>
              <a:r>
                <a:rPr lang="en-US" altLang="ko-KR" sz="2000" b="1">
                  <a:solidFill>
                    <a:schemeClr val="tx1">
                      <a:lumMod val="75000"/>
                      <a:lumOff val="25000"/>
                    </a:schemeClr>
                  </a:solidFill>
                </a:rPr>
                <a:t>These are just a couple</a:t>
              </a:r>
            </a:p>
          </p:txBody>
        </p:sp>
        <p:sp>
          <p:nvSpPr>
            <p:cNvPr id="118" name="TextBox 117">
              <a:extLst>
                <a:ext uri="{FF2B5EF4-FFF2-40B4-BE49-F238E27FC236}">
                  <a16:creationId xmlns:a16="http://schemas.microsoft.com/office/drawing/2014/main" id="{CB99C59D-38E6-4A33-A9FA-2CFAEDD464BA}"/>
                </a:ext>
              </a:extLst>
            </p:cNvPr>
            <p:cNvSpPr txBox="1"/>
            <p:nvPr/>
          </p:nvSpPr>
          <p:spPr>
            <a:xfrm>
              <a:off x="5334559" y="3417474"/>
              <a:ext cx="1366958" cy="169277"/>
            </a:xfrm>
            <a:prstGeom prst="rect">
              <a:avLst/>
            </a:prstGeom>
            <a:noFill/>
          </p:spPr>
          <p:txBody>
            <a:bodyPr wrap="square" lIns="0" tIns="0" rIns="0" bIns="0" rtlCol="0">
              <a:spAutoFit/>
            </a:bodyPr>
            <a:lstStyle/>
            <a:p>
              <a:pPr algn="ctr"/>
              <a:endParaRPr lang="ko-KR" altLang="en-US" sz="1100">
                <a:solidFill>
                  <a:schemeClr val="tx1">
                    <a:lumMod val="75000"/>
                    <a:lumOff val="25000"/>
                  </a:schemeClr>
                </a:solidFill>
                <a:cs typeface="Arial" pitchFamily="34" charset="0"/>
              </a:endParaRPr>
            </a:p>
          </p:txBody>
        </p:sp>
      </p:grpSp>
      <p:sp>
        <p:nvSpPr>
          <p:cNvPr id="119" name="Rectangle 30">
            <a:extLst>
              <a:ext uri="{FF2B5EF4-FFF2-40B4-BE49-F238E27FC236}">
                <a16:creationId xmlns:a16="http://schemas.microsoft.com/office/drawing/2014/main" id="{2A47F3C4-CF8D-45BB-9BC0-8F7F3CA10E3E}"/>
              </a:ext>
            </a:extLst>
          </p:cNvPr>
          <p:cNvSpPr/>
          <p:nvPr/>
        </p:nvSpPr>
        <p:spPr>
          <a:xfrm>
            <a:off x="3976436" y="5030640"/>
            <a:ext cx="317209" cy="31628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20" name="Frame 17">
            <a:extLst>
              <a:ext uri="{FF2B5EF4-FFF2-40B4-BE49-F238E27FC236}">
                <a16:creationId xmlns:a16="http://schemas.microsoft.com/office/drawing/2014/main" id="{ADBC3508-69E5-45F6-A48E-9B974B5CEA07}"/>
              </a:ext>
            </a:extLst>
          </p:cNvPr>
          <p:cNvSpPr/>
          <p:nvPr/>
        </p:nvSpPr>
        <p:spPr>
          <a:xfrm>
            <a:off x="3969122" y="2262108"/>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4" name="Rounded Rectangle 7">
            <a:extLst>
              <a:ext uri="{FF2B5EF4-FFF2-40B4-BE49-F238E27FC236}">
                <a16:creationId xmlns:a16="http://schemas.microsoft.com/office/drawing/2014/main" id="{C4C80DA6-F3A3-4348-98A9-B0E2C175ED3F}"/>
              </a:ext>
            </a:extLst>
          </p:cNvPr>
          <p:cNvSpPr/>
          <p:nvPr/>
        </p:nvSpPr>
        <p:spPr>
          <a:xfrm>
            <a:off x="3908611" y="3591010"/>
            <a:ext cx="455624" cy="375873"/>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6" name="Round Same Side Corner Rectangle 6">
            <a:extLst>
              <a:ext uri="{FF2B5EF4-FFF2-40B4-BE49-F238E27FC236}">
                <a16:creationId xmlns:a16="http://schemas.microsoft.com/office/drawing/2014/main" id="{3820AE02-DCD2-4ECB-BF77-C03FCB53C162}"/>
              </a:ext>
            </a:extLst>
          </p:cNvPr>
          <p:cNvSpPr/>
          <p:nvPr/>
        </p:nvSpPr>
        <p:spPr>
          <a:xfrm rot="2700000">
            <a:off x="7964676" y="2141660"/>
            <a:ext cx="151284" cy="516051"/>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Isosceles Triangle 8">
            <a:extLst>
              <a:ext uri="{FF2B5EF4-FFF2-40B4-BE49-F238E27FC236}">
                <a16:creationId xmlns:a16="http://schemas.microsoft.com/office/drawing/2014/main" id="{BBCE77A1-7A3E-406A-949F-0C6437BCD72B}"/>
              </a:ext>
            </a:extLst>
          </p:cNvPr>
          <p:cNvSpPr/>
          <p:nvPr/>
        </p:nvSpPr>
        <p:spPr>
          <a:xfrm rot="16200000">
            <a:off x="7904996" y="3610171"/>
            <a:ext cx="349623" cy="345867"/>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8" name="Oval 47">
            <a:extLst>
              <a:ext uri="{FF2B5EF4-FFF2-40B4-BE49-F238E27FC236}">
                <a16:creationId xmlns:a16="http://schemas.microsoft.com/office/drawing/2014/main" id="{E995501B-C693-42CD-BF69-511AA597E44C}"/>
              </a:ext>
            </a:extLst>
          </p:cNvPr>
          <p:cNvSpPr>
            <a:spLocks noChangeAspect="1"/>
          </p:cNvSpPr>
          <p:nvPr/>
        </p:nvSpPr>
        <p:spPr>
          <a:xfrm>
            <a:off x="7866538" y="5024384"/>
            <a:ext cx="529812" cy="529812"/>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96940376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Projects</a:t>
            </a:r>
          </a:p>
        </p:txBody>
      </p:sp>
      <p:sp>
        <p:nvSpPr>
          <p:cNvPr id="97" name="TextBox 96">
            <a:extLst>
              <a:ext uri="{FF2B5EF4-FFF2-40B4-BE49-F238E27FC236}">
                <a16:creationId xmlns:a16="http://schemas.microsoft.com/office/drawing/2014/main" id="{A6F70C98-BDC8-4A38-B4DE-48ED99962DE3}"/>
              </a:ext>
            </a:extLst>
          </p:cNvPr>
          <p:cNvSpPr txBox="1"/>
          <p:nvPr/>
        </p:nvSpPr>
        <p:spPr>
          <a:xfrm>
            <a:off x="594085" y="1838199"/>
            <a:ext cx="2730429" cy="369332"/>
          </a:xfrm>
          <a:prstGeom prst="rect">
            <a:avLst/>
          </a:prstGeom>
          <a:noFill/>
        </p:spPr>
        <p:txBody>
          <a:bodyPr wrap="square" rtlCol="0">
            <a:spAutoFit/>
          </a:bodyPr>
          <a:lstStyle/>
          <a:p>
            <a:pPr marL="146050" lvl="0" algn="r">
              <a:spcBef>
                <a:spcPts val="0"/>
              </a:spcBef>
              <a:spcAft>
                <a:spcPts val="0"/>
              </a:spcAft>
              <a:buSzPts val="1300"/>
            </a:pPr>
            <a:r>
              <a:rPr lang="en-US" dirty="0"/>
              <a:t>Simple robot</a:t>
            </a:r>
          </a:p>
        </p:txBody>
      </p:sp>
      <p:sp>
        <p:nvSpPr>
          <p:cNvPr id="98" name="TextBox 97">
            <a:extLst>
              <a:ext uri="{FF2B5EF4-FFF2-40B4-BE49-F238E27FC236}">
                <a16:creationId xmlns:a16="http://schemas.microsoft.com/office/drawing/2014/main" id="{B2D45F3F-87FE-4526-B027-79FACDAF1C53}"/>
              </a:ext>
            </a:extLst>
          </p:cNvPr>
          <p:cNvSpPr txBox="1"/>
          <p:nvPr/>
        </p:nvSpPr>
        <p:spPr>
          <a:xfrm>
            <a:off x="625461" y="3066901"/>
            <a:ext cx="2730429" cy="369332"/>
          </a:xfrm>
          <a:prstGeom prst="rect">
            <a:avLst/>
          </a:prstGeom>
          <a:noFill/>
        </p:spPr>
        <p:txBody>
          <a:bodyPr wrap="square" rtlCol="0">
            <a:spAutoFit/>
          </a:bodyPr>
          <a:lstStyle/>
          <a:p>
            <a:pPr marL="146050" lvl="0" algn="r">
              <a:spcBef>
                <a:spcPts val="0"/>
              </a:spcBef>
              <a:spcAft>
                <a:spcPts val="0"/>
              </a:spcAft>
              <a:buSzPts val="1300"/>
            </a:pPr>
            <a:r>
              <a:rPr lang="en-US" dirty="0"/>
              <a:t>Camera</a:t>
            </a:r>
            <a:endParaRPr lang="en-US" sz="1200" dirty="0"/>
          </a:p>
        </p:txBody>
      </p:sp>
      <p:sp>
        <p:nvSpPr>
          <p:cNvPr id="99" name="TextBox 98">
            <a:extLst>
              <a:ext uri="{FF2B5EF4-FFF2-40B4-BE49-F238E27FC236}">
                <a16:creationId xmlns:a16="http://schemas.microsoft.com/office/drawing/2014/main" id="{FB3C26FD-598C-4DE1-BBED-92661B32B328}"/>
              </a:ext>
            </a:extLst>
          </p:cNvPr>
          <p:cNvSpPr txBox="1"/>
          <p:nvPr/>
        </p:nvSpPr>
        <p:spPr>
          <a:xfrm>
            <a:off x="1013011" y="4107345"/>
            <a:ext cx="2351844" cy="369332"/>
          </a:xfrm>
          <a:prstGeom prst="rect">
            <a:avLst/>
          </a:prstGeom>
          <a:noFill/>
        </p:spPr>
        <p:txBody>
          <a:bodyPr wrap="square" rtlCol="0">
            <a:spAutoFit/>
          </a:bodyPr>
          <a:lstStyle/>
          <a:p>
            <a:pPr marL="146050" lvl="0" algn="r">
              <a:spcBef>
                <a:spcPts val="0"/>
              </a:spcBef>
              <a:spcAft>
                <a:spcPts val="0"/>
              </a:spcAft>
              <a:buSzPts val="1300"/>
            </a:pPr>
            <a:r>
              <a:rPr lang="en-US" dirty="0"/>
              <a:t>Sensors</a:t>
            </a:r>
          </a:p>
        </p:txBody>
      </p:sp>
      <p:sp>
        <p:nvSpPr>
          <p:cNvPr id="103" name="Oval 102">
            <a:extLst>
              <a:ext uri="{FF2B5EF4-FFF2-40B4-BE49-F238E27FC236}">
                <a16:creationId xmlns:a16="http://schemas.microsoft.com/office/drawing/2014/main" id="{9C5D670B-8B7D-4FB2-BBA7-F568EB53A013}"/>
              </a:ext>
            </a:extLst>
          </p:cNvPr>
          <p:cNvSpPr/>
          <p:nvPr/>
        </p:nvSpPr>
        <p:spPr>
          <a:xfrm>
            <a:off x="3455893" y="1766171"/>
            <a:ext cx="670007" cy="743947"/>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04" name="Oval 103">
            <a:extLst>
              <a:ext uri="{FF2B5EF4-FFF2-40B4-BE49-F238E27FC236}">
                <a16:creationId xmlns:a16="http://schemas.microsoft.com/office/drawing/2014/main" id="{9639E2A1-D675-41D2-B395-0DD759AE87E8}"/>
              </a:ext>
            </a:extLst>
          </p:cNvPr>
          <p:cNvSpPr/>
          <p:nvPr/>
        </p:nvSpPr>
        <p:spPr>
          <a:xfrm>
            <a:off x="3442203" y="2887869"/>
            <a:ext cx="777826" cy="777826"/>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05" name="Oval 104">
            <a:extLst>
              <a:ext uri="{FF2B5EF4-FFF2-40B4-BE49-F238E27FC236}">
                <a16:creationId xmlns:a16="http://schemas.microsoft.com/office/drawing/2014/main" id="{5EEFF939-6B58-47BF-88B9-ABF1F8F190E8}"/>
              </a:ext>
            </a:extLst>
          </p:cNvPr>
          <p:cNvSpPr/>
          <p:nvPr/>
        </p:nvSpPr>
        <p:spPr>
          <a:xfrm>
            <a:off x="3437720" y="3930291"/>
            <a:ext cx="777826" cy="777826"/>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cxnSp>
        <p:nvCxnSpPr>
          <p:cNvPr id="109" name="Straight Connector 108">
            <a:extLst>
              <a:ext uri="{FF2B5EF4-FFF2-40B4-BE49-F238E27FC236}">
                <a16:creationId xmlns:a16="http://schemas.microsoft.com/office/drawing/2014/main" id="{C4AF8747-ECF0-4502-B583-F2978D7887B4}"/>
              </a:ext>
            </a:extLst>
          </p:cNvPr>
          <p:cNvCxnSpPr>
            <a:cxnSpLocks/>
            <a:stCxn id="103" idx="6"/>
          </p:cNvCxnSpPr>
          <p:nvPr/>
        </p:nvCxnSpPr>
        <p:spPr>
          <a:xfrm>
            <a:off x="4125900" y="2138145"/>
            <a:ext cx="1320159" cy="165644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AB16BBE-209D-42A4-B442-E35A6CAFEB93}"/>
              </a:ext>
            </a:extLst>
          </p:cNvPr>
          <p:cNvCxnSpPr>
            <a:cxnSpLocks/>
            <a:stCxn id="104" idx="6"/>
          </p:cNvCxnSpPr>
          <p:nvPr/>
        </p:nvCxnSpPr>
        <p:spPr>
          <a:xfrm>
            <a:off x="4220029" y="3276782"/>
            <a:ext cx="1226030" cy="51781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BA780DBB-7D41-4369-A581-1B1D319CB831}"/>
              </a:ext>
            </a:extLst>
          </p:cNvPr>
          <p:cNvCxnSpPr>
            <a:cxnSpLocks/>
            <a:stCxn id="105" idx="6"/>
            <a:endCxn id="115" idx="1"/>
          </p:cNvCxnSpPr>
          <p:nvPr/>
        </p:nvCxnSpPr>
        <p:spPr>
          <a:xfrm flipV="1">
            <a:off x="4215546" y="3811918"/>
            <a:ext cx="1193656" cy="50728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F488088D-6AD2-4CFF-84E0-141D83AB67B3}"/>
              </a:ext>
            </a:extLst>
          </p:cNvPr>
          <p:cNvSpPr txBox="1"/>
          <p:nvPr/>
        </p:nvSpPr>
        <p:spPr>
          <a:xfrm>
            <a:off x="5409202" y="3550308"/>
            <a:ext cx="1430981" cy="523220"/>
          </a:xfrm>
          <a:prstGeom prst="rect">
            <a:avLst/>
          </a:prstGeom>
          <a:noFill/>
        </p:spPr>
        <p:txBody>
          <a:bodyPr wrap="square" rtlCol="0">
            <a:spAutoFit/>
          </a:bodyPr>
          <a:lstStyle/>
          <a:p>
            <a:pPr algn="ctr"/>
            <a:r>
              <a:rPr lang="en-US" altLang="ko-KR" sz="1400" b="1" dirty="0">
                <a:solidFill>
                  <a:schemeClr val="bg1"/>
                </a:solidFill>
                <a:cs typeface="Calibri" pitchFamily="34" charset="0"/>
              </a:rPr>
              <a:t>Ideas where AI can be used</a:t>
            </a:r>
            <a:endParaRPr lang="ko-KR" altLang="en-US" sz="1400" b="1" dirty="0">
              <a:solidFill>
                <a:schemeClr val="bg1"/>
              </a:solidFill>
              <a:cs typeface="Calibri" pitchFamily="34" charset="0"/>
            </a:endParaRPr>
          </a:p>
        </p:txBody>
      </p:sp>
      <p:sp>
        <p:nvSpPr>
          <p:cNvPr id="118" name="TextBox 117">
            <a:extLst>
              <a:ext uri="{FF2B5EF4-FFF2-40B4-BE49-F238E27FC236}">
                <a16:creationId xmlns:a16="http://schemas.microsoft.com/office/drawing/2014/main" id="{CB99C59D-38E6-4A33-A9FA-2CFAEDD464BA}"/>
              </a:ext>
            </a:extLst>
          </p:cNvPr>
          <p:cNvSpPr txBox="1"/>
          <p:nvPr/>
        </p:nvSpPr>
        <p:spPr>
          <a:xfrm>
            <a:off x="4836625" y="5746733"/>
            <a:ext cx="2518746" cy="169277"/>
          </a:xfrm>
          <a:prstGeom prst="rect">
            <a:avLst/>
          </a:prstGeom>
          <a:noFill/>
        </p:spPr>
        <p:txBody>
          <a:bodyPr wrap="square" lIns="0" tIns="0" rIns="0" bIns="0" rtlCol="0">
            <a:spAutoFit/>
          </a:bodyPr>
          <a:lstStyle/>
          <a:p>
            <a:pPr algn="ctr"/>
            <a:endParaRPr lang="ko-KR" altLang="en-US" sz="1100">
              <a:solidFill>
                <a:schemeClr val="tx1">
                  <a:lumMod val="75000"/>
                  <a:lumOff val="25000"/>
                </a:schemeClr>
              </a:solidFill>
              <a:cs typeface="Arial" pitchFamily="34" charset="0"/>
            </a:endParaRPr>
          </a:p>
        </p:txBody>
      </p:sp>
      <p:sp>
        <p:nvSpPr>
          <p:cNvPr id="119" name="Rectangle 30">
            <a:extLst>
              <a:ext uri="{FF2B5EF4-FFF2-40B4-BE49-F238E27FC236}">
                <a16:creationId xmlns:a16="http://schemas.microsoft.com/office/drawing/2014/main" id="{2A47F3C4-CF8D-45BB-9BC0-8F7F3CA10E3E}"/>
              </a:ext>
            </a:extLst>
          </p:cNvPr>
          <p:cNvSpPr/>
          <p:nvPr/>
        </p:nvSpPr>
        <p:spPr>
          <a:xfrm>
            <a:off x="3640260" y="4129688"/>
            <a:ext cx="317209" cy="31628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4" name="Rounded Rectangle 7">
            <a:extLst>
              <a:ext uri="{FF2B5EF4-FFF2-40B4-BE49-F238E27FC236}">
                <a16:creationId xmlns:a16="http://schemas.microsoft.com/office/drawing/2014/main" id="{C4C80DA6-F3A3-4348-98A9-B0E2C175ED3F}"/>
              </a:ext>
            </a:extLst>
          </p:cNvPr>
          <p:cNvSpPr/>
          <p:nvPr/>
        </p:nvSpPr>
        <p:spPr>
          <a:xfrm>
            <a:off x="3639669" y="3097950"/>
            <a:ext cx="455624" cy="375873"/>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Oval 34">
            <a:extLst>
              <a:ext uri="{FF2B5EF4-FFF2-40B4-BE49-F238E27FC236}">
                <a16:creationId xmlns:a16="http://schemas.microsoft.com/office/drawing/2014/main" id="{8A699745-3AAB-4355-B8A6-F88EA8812C5E}"/>
              </a:ext>
            </a:extLst>
          </p:cNvPr>
          <p:cNvSpPr/>
          <p:nvPr/>
        </p:nvSpPr>
        <p:spPr>
          <a:xfrm>
            <a:off x="3442201" y="4893997"/>
            <a:ext cx="777826" cy="777826"/>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cxnSp>
        <p:nvCxnSpPr>
          <p:cNvPr id="40" name="Straight Connector 39">
            <a:extLst>
              <a:ext uri="{FF2B5EF4-FFF2-40B4-BE49-F238E27FC236}">
                <a16:creationId xmlns:a16="http://schemas.microsoft.com/office/drawing/2014/main" id="{EDB6ADD3-1B49-433F-993A-80D6B2C4BEDD}"/>
              </a:ext>
            </a:extLst>
          </p:cNvPr>
          <p:cNvCxnSpPr>
            <a:cxnSpLocks/>
            <a:stCxn id="35" idx="6"/>
          </p:cNvCxnSpPr>
          <p:nvPr/>
        </p:nvCxnSpPr>
        <p:spPr>
          <a:xfrm flipV="1">
            <a:off x="4220027" y="3794592"/>
            <a:ext cx="1226032" cy="14883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5B5EC34-C41B-480F-B737-FB03A87A5EAD}"/>
              </a:ext>
            </a:extLst>
          </p:cNvPr>
          <p:cNvSpPr txBox="1"/>
          <p:nvPr/>
        </p:nvSpPr>
        <p:spPr>
          <a:xfrm>
            <a:off x="1013011" y="5142769"/>
            <a:ext cx="2351844" cy="369332"/>
          </a:xfrm>
          <a:prstGeom prst="rect">
            <a:avLst/>
          </a:prstGeom>
          <a:noFill/>
        </p:spPr>
        <p:txBody>
          <a:bodyPr wrap="square" rtlCol="0">
            <a:spAutoFit/>
          </a:bodyPr>
          <a:lstStyle/>
          <a:p>
            <a:pPr marL="146050" lvl="0" algn="r">
              <a:spcBef>
                <a:spcPts val="0"/>
              </a:spcBef>
              <a:spcAft>
                <a:spcPts val="0"/>
              </a:spcAft>
              <a:buSzPts val="1300"/>
            </a:pPr>
            <a:r>
              <a:rPr lang="en-US" dirty="0"/>
              <a:t>Nvidia Jetson GPU</a:t>
            </a:r>
          </a:p>
        </p:txBody>
      </p:sp>
      <p:sp>
        <p:nvSpPr>
          <p:cNvPr id="45" name="Parallelogram 30">
            <a:extLst>
              <a:ext uri="{FF2B5EF4-FFF2-40B4-BE49-F238E27FC236}">
                <a16:creationId xmlns:a16="http://schemas.microsoft.com/office/drawing/2014/main" id="{4643F667-EBD2-424B-B769-F7878F81A6D6}"/>
              </a:ext>
            </a:extLst>
          </p:cNvPr>
          <p:cNvSpPr/>
          <p:nvPr/>
        </p:nvSpPr>
        <p:spPr>
          <a:xfrm flipH="1">
            <a:off x="3642575" y="5087189"/>
            <a:ext cx="373613" cy="363352"/>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3" name="Donut 8">
            <a:extLst>
              <a:ext uri="{FF2B5EF4-FFF2-40B4-BE49-F238E27FC236}">
                <a16:creationId xmlns:a16="http://schemas.microsoft.com/office/drawing/2014/main" id="{016D4C2A-6E99-495D-818F-BC306CDA63A1}"/>
              </a:ext>
            </a:extLst>
          </p:cNvPr>
          <p:cNvSpPr/>
          <p:nvPr/>
        </p:nvSpPr>
        <p:spPr>
          <a:xfrm>
            <a:off x="3549463" y="1914220"/>
            <a:ext cx="457760" cy="452463"/>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pic>
        <p:nvPicPr>
          <p:cNvPr id="6" name="Graphic 5" descr="Mute speaker">
            <a:extLst>
              <a:ext uri="{FF2B5EF4-FFF2-40B4-BE49-F238E27FC236}">
                <a16:creationId xmlns:a16="http://schemas.microsoft.com/office/drawing/2014/main" id="{FBE6FB75-82E5-4B96-BD10-4B50AB31F88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61059" y="5060576"/>
            <a:ext cx="358588" cy="358588"/>
          </a:xfrm>
          <a:prstGeom prst="rect">
            <a:avLst/>
          </a:prstGeom>
        </p:spPr>
      </p:pic>
    </p:spTree>
    <p:extLst>
      <p:ext uri="{BB962C8B-B14F-4D97-AF65-F5344CB8AC3E}">
        <p14:creationId xmlns:p14="http://schemas.microsoft.com/office/powerpoint/2010/main" val="231199873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Freeform: Shape 152">
            <a:extLst>
              <a:ext uri="{FF2B5EF4-FFF2-40B4-BE49-F238E27FC236}">
                <a16:creationId xmlns:a16="http://schemas.microsoft.com/office/drawing/2014/main" id="{F3B4A34E-C246-47F5-A863-109A43C0757D}"/>
              </a:ext>
            </a:extLst>
          </p:cNvPr>
          <p:cNvSpPr/>
          <p:nvPr/>
        </p:nvSpPr>
        <p:spPr>
          <a:xfrm>
            <a:off x="6155871" y="1823356"/>
            <a:ext cx="4130546" cy="2214557"/>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5784B83-6120-4373-9C1F-DC8EEE6D58B3}"/>
              </a:ext>
            </a:extLst>
          </p:cNvPr>
          <p:cNvSpPr txBox="1"/>
          <p:nvPr/>
        </p:nvSpPr>
        <p:spPr>
          <a:xfrm>
            <a:off x="9270561" y="4926131"/>
            <a:ext cx="2164883" cy="379656"/>
          </a:xfrm>
          <a:prstGeom prst="rect">
            <a:avLst/>
          </a:prstGeom>
          <a:noFill/>
        </p:spPr>
        <p:txBody>
          <a:bodyPr wrap="square" rtlCol="0" anchor="ctr">
            <a:spAutoFit/>
          </a:bodyPr>
          <a:lstStyle/>
          <a:p>
            <a:r>
              <a:rPr lang="en-US" altLang="ko-KR" sz="1867" dirty="0">
                <a:solidFill>
                  <a:schemeClr val="tx1">
                    <a:lumMod val="75000"/>
                    <a:lumOff val="25000"/>
                  </a:schemeClr>
                </a:solidFill>
                <a:cs typeface="Arial" pitchFamily="34" charset="0"/>
              </a:rPr>
              <a:t>2018-19</a:t>
            </a:r>
            <a:endParaRPr lang="ko-KR" altLang="en-US" sz="1867" dirty="0">
              <a:solidFill>
                <a:schemeClr val="tx1">
                  <a:lumMod val="75000"/>
                  <a:lumOff val="25000"/>
                </a:schemeClr>
              </a:solidFill>
              <a:cs typeface="Arial" pitchFamily="34" charset="0"/>
            </a:endParaRPr>
          </a:p>
        </p:txBody>
      </p:sp>
      <p:sp>
        <p:nvSpPr>
          <p:cNvPr id="2" name="TextBox 1">
            <a:extLst>
              <a:ext uri="{FF2B5EF4-FFF2-40B4-BE49-F238E27FC236}">
                <a16:creationId xmlns:a16="http://schemas.microsoft.com/office/drawing/2014/main" id="{9A6E3B30-1338-4E5C-8762-F67828CE5F51}"/>
              </a:ext>
            </a:extLst>
          </p:cNvPr>
          <p:cNvSpPr txBox="1"/>
          <p:nvPr/>
        </p:nvSpPr>
        <p:spPr>
          <a:xfrm>
            <a:off x="1379634" y="2486337"/>
            <a:ext cx="8510038" cy="2046714"/>
          </a:xfrm>
          <a:prstGeom prst="rect">
            <a:avLst/>
          </a:prstGeom>
          <a:noFill/>
        </p:spPr>
        <p:txBody>
          <a:bodyPr wrap="square" rtlCol="0">
            <a:spAutoFit/>
          </a:bodyPr>
          <a:lstStyle/>
          <a:p>
            <a:r>
              <a:rPr lang="en-US" sz="12700" dirty="0">
                <a:solidFill>
                  <a:schemeClr val="accent1"/>
                </a:solidFill>
                <a:latin typeface="Aharoni" panose="02010803020104030203" pitchFamily="2" charset="-79"/>
                <a:cs typeface="Aharoni" panose="02010803020104030203" pitchFamily="2" charset="-79"/>
              </a:rPr>
              <a:t>CAFET</a:t>
            </a:r>
          </a:p>
        </p:txBody>
      </p:sp>
      <p:cxnSp>
        <p:nvCxnSpPr>
          <p:cNvPr id="6" name="Straight Connector 5">
            <a:extLst>
              <a:ext uri="{FF2B5EF4-FFF2-40B4-BE49-F238E27FC236}">
                <a16:creationId xmlns:a16="http://schemas.microsoft.com/office/drawing/2014/main" id="{1727F627-33A0-43C2-AC11-B3353008A827}"/>
              </a:ext>
            </a:extLst>
          </p:cNvPr>
          <p:cNvCxnSpPr>
            <a:cxnSpLocks/>
            <a:stCxn id="153" idx="47"/>
          </p:cNvCxnSpPr>
          <p:nvPr/>
        </p:nvCxnSpPr>
        <p:spPr>
          <a:xfrm flipV="1">
            <a:off x="10189687" y="1883229"/>
            <a:ext cx="0" cy="21546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375A0A-EFAB-4552-BF60-C03EA91F5A64}"/>
              </a:ext>
            </a:extLst>
          </p:cNvPr>
          <p:cNvCxnSpPr>
            <a:cxnSpLocks/>
          </p:cNvCxnSpPr>
          <p:nvPr/>
        </p:nvCxnSpPr>
        <p:spPr>
          <a:xfrm>
            <a:off x="9647618" y="1861983"/>
            <a:ext cx="551919"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54FAEB-FB3C-4D73-A268-C779BB4FF437}"/>
              </a:ext>
            </a:extLst>
          </p:cNvPr>
          <p:cNvCxnSpPr>
            <a:cxnSpLocks/>
          </p:cNvCxnSpPr>
          <p:nvPr/>
        </p:nvCxnSpPr>
        <p:spPr>
          <a:xfrm flipH="1">
            <a:off x="1453243" y="4245429"/>
            <a:ext cx="8828314"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058827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I Lunch">
            <a:hlinkClick r:id="" action="ppaction://media"/>
            <a:extLst>
              <a:ext uri="{FF2B5EF4-FFF2-40B4-BE49-F238E27FC236}">
                <a16:creationId xmlns:a16="http://schemas.microsoft.com/office/drawing/2014/main" id="{C64CF5BF-F36E-401A-907B-636EF614824F}"/>
              </a:ext>
            </a:extLst>
          </p:cNvPr>
          <p:cNvPicPr>
            <a:picLocks noChangeAspect="1"/>
          </p:cNvPicPr>
          <p:nvPr>
            <a:videoFile r:link="rId1"/>
            <p:extLst>
              <p:ext uri="{DAA4B4D4-6D71-4841-9C94-3DE7FCFB9230}">
                <p14:media xmlns:p14="http://schemas.microsoft.com/office/powerpoint/2010/main" r:embed="rId2">
                  <p14:trim end="1374"/>
                </p14:media>
              </p:ext>
            </p:extLst>
          </p:nvPr>
        </p:nvPicPr>
        <p:blipFill>
          <a:blip r:embed="rId4"/>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213557"/>
            <a:ext cx="5808784" cy="430887"/>
          </a:xfrm>
          <a:prstGeom prst="rect">
            <a:avLst/>
          </a:prstGeom>
          <a:noFill/>
        </p:spPr>
        <p:txBody>
          <a:bodyPr wrap="square" lIns="36000" tIns="0" rIns="36000" bIns="0" rtlCol="0">
            <a:spAutoFit/>
          </a:bodyPr>
          <a:lstStyle/>
          <a:p>
            <a:pPr algn="ctr"/>
            <a:r>
              <a:rPr lang="en-US" sz="2800" dirty="0">
                <a:solidFill>
                  <a:schemeClr val="bg1"/>
                </a:solidFill>
              </a:rPr>
              <a:t>Object Detection </a:t>
            </a:r>
          </a:p>
        </p:txBody>
      </p:sp>
      <p:sp>
        <p:nvSpPr>
          <p:cNvPr id="8" name="TextBox 7">
            <a:extLst>
              <a:ext uri="{FF2B5EF4-FFF2-40B4-BE49-F238E27FC236}">
                <a16:creationId xmlns:a16="http://schemas.microsoft.com/office/drawing/2014/main" id="{82DE3094-AECC-4047-9D75-E1F11EAF6452}"/>
              </a:ext>
            </a:extLst>
          </p:cNvPr>
          <p:cNvSpPr txBox="1"/>
          <p:nvPr/>
        </p:nvSpPr>
        <p:spPr>
          <a:xfrm>
            <a:off x="9775371" y="6148727"/>
            <a:ext cx="1232263" cy="369332"/>
          </a:xfrm>
          <a:prstGeom prst="rect">
            <a:avLst/>
          </a:prstGeom>
          <a:solidFill>
            <a:schemeClr val="accent4"/>
          </a:solidFill>
        </p:spPr>
        <p:txBody>
          <a:bodyPr wrap="square" rtlCol="0" anchor="ctr">
            <a:spAutoFit/>
          </a:bodyPr>
          <a:lstStyle/>
          <a:p>
            <a:pPr algn="ctr"/>
            <a:r>
              <a:rPr lang="en-US" altLang="ko-KR" b="1" dirty="0">
                <a:solidFill>
                  <a:schemeClr val="bg1"/>
                </a:solidFill>
                <a:cs typeface="Arial" pitchFamily="34" charset="0"/>
              </a:rPr>
              <a:t>Lunch</a:t>
            </a:r>
            <a:endParaRPr lang="ko-KR" altLang="en-US" b="1" dirty="0">
              <a:solidFill>
                <a:schemeClr val="bg1"/>
              </a:solidFill>
              <a:cs typeface="Arial" pitchFamily="34" charset="0"/>
            </a:endParaRPr>
          </a:p>
        </p:txBody>
      </p:sp>
      <p:sp>
        <p:nvSpPr>
          <p:cNvPr id="9" name="Text Placeholder 10">
            <a:extLst>
              <a:ext uri="{FF2B5EF4-FFF2-40B4-BE49-F238E27FC236}">
                <a16:creationId xmlns:a16="http://schemas.microsoft.com/office/drawing/2014/main" id="{CA0707D1-7117-47CE-81A4-E47CE5386087}"/>
              </a:ext>
            </a:extLst>
          </p:cNvPr>
          <p:cNvSpPr txBox="1">
            <a:spLocks/>
          </p:cNvSpPr>
          <p:nvPr/>
        </p:nvSpPr>
        <p:spPr>
          <a:xfrm>
            <a:off x="821199" y="4903787"/>
            <a:ext cx="4992866" cy="1614272"/>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itchFamily="34" charset="0"/>
              </a:rPr>
              <a:t>Object Detection Demo</a:t>
            </a:r>
          </a:p>
        </p:txBody>
      </p:sp>
    </p:spTree>
    <p:extLst>
      <p:ext uri="{BB962C8B-B14F-4D97-AF65-F5344CB8AC3E}">
        <p14:creationId xmlns:p14="http://schemas.microsoft.com/office/powerpoint/2010/main" val="42082393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AFETERAI3_Trim">
            <a:hlinkClick r:id="" action="ppaction://media"/>
            <a:extLst>
              <a:ext uri="{FF2B5EF4-FFF2-40B4-BE49-F238E27FC236}">
                <a16:creationId xmlns:a16="http://schemas.microsoft.com/office/drawing/2014/main" id="{9048D2E5-26AA-4424-BC40-83D9EB6078D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191999" cy="6858000"/>
          </a:xfrm>
          <a:prstGeom prst="rect">
            <a:avLst/>
          </a:prstGeom>
        </p:spPr>
      </p:pic>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9336229" y="4378967"/>
            <a:ext cx="4527177" cy="430887"/>
          </a:xfrm>
          <a:prstGeom prst="rect">
            <a:avLst/>
          </a:prstGeom>
          <a:noFill/>
        </p:spPr>
        <p:txBody>
          <a:bodyPr wrap="square" lIns="36000" tIns="0" rIns="36000" bIns="0" rtlCol="0">
            <a:spAutoFit/>
          </a:bodyPr>
          <a:lstStyle/>
          <a:p>
            <a:pPr algn="ctr"/>
            <a:r>
              <a:rPr lang="en-US" sz="2800" dirty="0">
                <a:solidFill>
                  <a:schemeClr val="bg1"/>
                </a:solidFill>
              </a:rPr>
              <a:t>Live Demo</a:t>
            </a:r>
          </a:p>
        </p:txBody>
      </p:sp>
      <p:sp>
        <p:nvSpPr>
          <p:cNvPr id="8" name="TextBox 7">
            <a:extLst>
              <a:ext uri="{FF2B5EF4-FFF2-40B4-BE49-F238E27FC236}">
                <a16:creationId xmlns:a16="http://schemas.microsoft.com/office/drawing/2014/main" id="{82DE3094-AECC-4047-9D75-E1F11EAF6452}"/>
              </a:ext>
            </a:extLst>
          </p:cNvPr>
          <p:cNvSpPr txBox="1"/>
          <p:nvPr/>
        </p:nvSpPr>
        <p:spPr>
          <a:xfrm>
            <a:off x="9775371" y="6148727"/>
            <a:ext cx="1232263" cy="369332"/>
          </a:xfrm>
          <a:prstGeom prst="rect">
            <a:avLst/>
          </a:prstGeom>
          <a:solidFill>
            <a:schemeClr val="accent4"/>
          </a:solidFill>
        </p:spPr>
        <p:txBody>
          <a:bodyPr wrap="square" rtlCol="0" anchor="ctr">
            <a:spAutoFit/>
          </a:bodyPr>
          <a:lstStyle/>
          <a:p>
            <a:pPr algn="ctr"/>
            <a:r>
              <a:rPr lang="en-US" altLang="ko-KR" b="1" dirty="0">
                <a:solidFill>
                  <a:schemeClr val="bg1"/>
                </a:solidFill>
                <a:cs typeface="Arial" pitchFamily="34" charset="0"/>
              </a:rPr>
              <a:t>Lunch</a:t>
            </a:r>
            <a:endParaRPr lang="ko-KR" altLang="en-US" b="1" dirty="0">
              <a:solidFill>
                <a:schemeClr val="bg1"/>
              </a:solidFill>
              <a:cs typeface="Arial" pitchFamily="34" charset="0"/>
            </a:endParaRPr>
          </a:p>
        </p:txBody>
      </p:sp>
      <p:sp>
        <p:nvSpPr>
          <p:cNvPr id="9" name="Text Placeholder 10">
            <a:extLst>
              <a:ext uri="{FF2B5EF4-FFF2-40B4-BE49-F238E27FC236}">
                <a16:creationId xmlns:a16="http://schemas.microsoft.com/office/drawing/2014/main" id="{CA0707D1-7117-47CE-81A4-E47CE5386087}"/>
              </a:ext>
            </a:extLst>
          </p:cNvPr>
          <p:cNvSpPr txBox="1">
            <a:spLocks/>
          </p:cNvSpPr>
          <p:nvPr/>
        </p:nvSpPr>
        <p:spPr>
          <a:xfrm>
            <a:off x="278835" y="5136870"/>
            <a:ext cx="4992866" cy="1614272"/>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itchFamily="34" charset="0"/>
              </a:rPr>
              <a:t>Full Process</a:t>
            </a:r>
          </a:p>
        </p:txBody>
      </p:sp>
      <p:pic>
        <p:nvPicPr>
          <p:cNvPr id="10" name="Graphic 9" descr="Mute speaker">
            <a:extLst>
              <a:ext uri="{FF2B5EF4-FFF2-40B4-BE49-F238E27FC236}">
                <a16:creationId xmlns:a16="http://schemas.microsoft.com/office/drawing/2014/main" id="{EFA16B54-BA81-4A44-B069-2CD95D537B7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57212" y="6454588"/>
            <a:ext cx="358588" cy="358588"/>
          </a:xfrm>
          <a:prstGeom prst="rect">
            <a:avLst/>
          </a:prstGeom>
        </p:spPr>
      </p:pic>
    </p:spTree>
    <p:extLst>
      <p:ext uri="{BB962C8B-B14F-4D97-AF65-F5344CB8AC3E}">
        <p14:creationId xmlns:p14="http://schemas.microsoft.com/office/powerpoint/2010/main" val="25883916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2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ording #8">
            <a:hlinkClick r:id="" action="ppaction://media"/>
            <a:extLst>
              <a:ext uri="{FF2B5EF4-FFF2-40B4-BE49-F238E27FC236}">
                <a16:creationId xmlns:a16="http://schemas.microsoft.com/office/drawing/2014/main" id="{BA264784-E8C3-4B6F-A1C4-8246B02FFE06}"/>
              </a:ext>
            </a:extLst>
          </p:cNvPr>
          <p:cNvPicPr>
            <a:picLocks noChangeAspect="1"/>
          </p:cNvPicPr>
          <p:nvPr>
            <a:videoFile r:link="rId1"/>
            <p:extLst>
              <p:ext uri="{DAA4B4D4-6D71-4841-9C94-3DE7FCFB9230}">
                <p14:media xmlns:p14="http://schemas.microsoft.com/office/powerpoint/2010/main" r:embed="rId2">
                  <p14:trim st="258707" end="5566"/>
                </p14:media>
              </p:ext>
            </p:extLst>
          </p:nvPr>
        </p:nvPicPr>
        <p:blipFill>
          <a:blip r:embed="rId4"/>
          <a:stretch>
            <a:fillRect/>
          </a:stretch>
        </p:blipFill>
        <p:spPr>
          <a:xfrm>
            <a:off x="0" y="0"/>
            <a:ext cx="12141384" cy="6710082"/>
          </a:xfrm>
          <a:prstGeom prst="rect">
            <a:avLst/>
          </a:prstGeom>
        </p:spPr>
      </p:pic>
      <p:sp>
        <p:nvSpPr>
          <p:cNvPr id="6" name="Rectangle 5">
            <a:extLst>
              <a:ext uri="{FF2B5EF4-FFF2-40B4-BE49-F238E27FC236}">
                <a16:creationId xmlns:a16="http://schemas.microsoft.com/office/drawing/2014/main" id="{696F30BD-4E36-41BE-B367-FA041B032EEC}"/>
              </a:ext>
            </a:extLst>
          </p:cNvPr>
          <p:cNvSpPr/>
          <p:nvPr/>
        </p:nvSpPr>
        <p:spPr>
          <a:xfrm>
            <a:off x="11007634" y="0"/>
            <a:ext cx="11843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ED4233-FE4B-4951-89A3-1217F73BF114}"/>
              </a:ext>
            </a:extLst>
          </p:cNvPr>
          <p:cNvSpPr txBox="1"/>
          <p:nvPr/>
        </p:nvSpPr>
        <p:spPr>
          <a:xfrm rot="16200000">
            <a:off x="8695425" y="3213557"/>
            <a:ext cx="5808784" cy="430887"/>
          </a:xfrm>
          <a:prstGeom prst="rect">
            <a:avLst/>
          </a:prstGeom>
          <a:noFill/>
        </p:spPr>
        <p:txBody>
          <a:bodyPr wrap="square" lIns="36000" tIns="0" rIns="36000" bIns="0" rtlCol="0">
            <a:spAutoFit/>
          </a:bodyPr>
          <a:lstStyle/>
          <a:p>
            <a:pPr algn="ctr"/>
            <a:r>
              <a:rPr lang="en-US" sz="2800" dirty="0">
                <a:solidFill>
                  <a:schemeClr val="bg1"/>
                </a:solidFill>
              </a:rPr>
              <a:t>Output</a:t>
            </a:r>
          </a:p>
        </p:txBody>
      </p:sp>
      <p:sp>
        <p:nvSpPr>
          <p:cNvPr id="8" name="TextBox 7">
            <a:extLst>
              <a:ext uri="{FF2B5EF4-FFF2-40B4-BE49-F238E27FC236}">
                <a16:creationId xmlns:a16="http://schemas.microsoft.com/office/drawing/2014/main" id="{82DE3094-AECC-4047-9D75-E1F11EAF6452}"/>
              </a:ext>
            </a:extLst>
          </p:cNvPr>
          <p:cNvSpPr txBox="1"/>
          <p:nvPr/>
        </p:nvSpPr>
        <p:spPr>
          <a:xfrm>
            <a:off x="9775371" y="6148727"/>
            <a:ext cx="1232263" cy="369332"/>
          </a:xfrm>
          <a:prstGeom prst="rect">
            <a:avLst/>
          </a:prstGeom>
          <a:solidFill>
            <a:schemeClr val="accent4"/>
          </a:solidFill>
        </p:spPr>
        <p:txBody>
          <a:bodyPr wrap="square" rtlCol="0" anchor="ctr">
            <a:spAutoFit/>
          </a:bodyPr>
          <a:lstStyle/>
          <a:p>
            <a:pPr algn="ctr"/>
            <a:r>
              <a:rPr lang="en-US" altLang="ko-KR" b="1" dirty="0">
                <a:solidFill>
                  <a:schemeClr val="bg1"/>
                </a:solidFill>
                <a:cs typeface="Arial" pitchFamily="34" charset="0"/>
              </a:rPr>
              <a:t>Data</a:t>
            </a:r>
            <a:endParaRPr lang="ko-KR" altLang="en-US" b="1" dirty="0">
              <a:solidFill>
                <a:schemeClr val="bg1"/>
              </a:solidFill>
              <a:cs typeface="Arial" pitchFamily="34" charset="0"/>
            </a:endParaRPr>
          </a:p>
        </p:txBody>
      </p:sp>
      <p:sp>
        <p:nvSpPr>
          <p:cNvPr id="9" name="Text Placeholder 10">
            <a:extLst>
              <a:ext uri="{FF2B5EF4-FFF2-40B4-BE49-F238E27FC236}">
                <a16:creationId xmlns:a16="http://schemas.microsoft.com/office/drawing/2014/main" id="{CA0707D1-7117-47CE-81A4-E47CE5386087}"/>
              </a:ext>
            </a:extLst>
          </p:cNvPr>
          <p:cNvSpPr txBox="1">
            <a:spLocks/>
          </p:cNvSpPr>
          <p:nvPr/>
        </p:nvSpPr>
        <p:spPr>
          <a:xfrm>
            <a:off x="278835" y="5136870"/>
            <a:ext cx="4992866" cy="1614272"/>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itchFamily="34" charset="0"/>
              </a:rPr>
              <a:t>Full Process</a:t>
            </a:r>
          </a:p>
        </p:txBody>
      </p:sp>
      <p:pic>
        <p:nvPicPr>
          <p:cNvPr id="10" name="Graphic 9" descr="Mute speaker">
            <a:extLst>
              <a:ext uri="{FF2B5EF4-FFF2-40B4-BE49-F238E27FC236}">
                <a16:creationId xmlns:a16="http://schemas.microsoft.com/office/drawing/2014/main" id="{31A9A539-474D-49A2-B620-ACCB0A74BB2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89976" y="6405282"/>
            <a:ext cx="358588" cy="358588"/>
          </a:xfrm>
          <a:prstGeom prst="rect">
            <a:avLst/>
          </a:prstGeom>
        </p:spPr>
      </p:pic>
    </p:spTree>
    <p:extLst>
      <p:ext uri="{BB962C8B-B14F-4D97-AF65-F5344CB8AC3E}">
        <p14:creationId xmlns:p14="http://schemas.microsoft.com/office/powerpoint/2010/main" val="15599102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BF9A0E3-9454-4671-B8CA-23F7EF354071}"/>
              </a:ext>
            </a:extLst>
          </p:cNvPr>
          <p:cNvSpPr>
            <a:spLocks noGrp="1"/>
          </p:cNvSpPr>
          <p:nvPr>
            <p:ph type="body" sz="quarter" idx="10"/>
          </p:nvPr>
        </p:nvSpPr>
        <p:spPr/>
        <p:txBody>
          <a:bodyPr/>
          <a:lstStyle/>
          <a:p>
            <a:r>
              <a:rPr lang="en-US" dirty="0"/>
              <a:t>Forms</a:t>
            </a:r>
          </a:p>
        </p:txBody>
      </p:sp>
      <p:sp>
        <p:nvSpPr>
          <p:cNvPr id="4" name="TextBox 3">
            <a:extLst>
              <a:ext uri="{FF2B5EF4-FFF2-40B4-BE49-F238E27FC236}">
                <a16:creationId xmlns:a16="http://schemas.microsoft.com/office/drawing/2014/main" id="{7F1E8C54-51E9-49F9-84A6-888A1968782D}"/>
              </a:ext>
            </a:extLst>
          </p:cNvPr>
          <p:cNvSpPr txBox="1"/>
          <p:nvPr/>
        </p:nvSpPr>
        <p:spPr>
          <a:xfrm>
            <a:off x="367554" y="2357717"/>
            <a:ext cx="2241176"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Sign Up Form</a:t>
            </a:r>
          </a:p>
        </p:txBody>
      </p:sp>
      <p:sp>
        <p:nvSpPr>
          <p:cNvPr id="5" name="TextBox 4">
            <a:extLst>
              <a:ext uri="{FF2B5EF4-FFF2-40B4-BE49-F238E27FC236}">
                <a16:creationId xmlns:a16="http://schemas.microsoft.com/office/drawing/2014/main" id="{F5B150B4-F4B3-4986-B313-546F9008371D}"/>
              </a:ext>
            </a:extLst>
          </p:cNvPr>
          <p:cNvSpPr txBox="1"/>
          <p:nvPr/>
        </p:nvSpPr>
        <p:spPr>
          <a:xfrm>
            <a:off x="416860" y="2931459"/>
            <a:ext cx="2075329" cy="2954655"/>
          </a:xfrm>
          <a:prstGeom prst="rect">
            <a:avLst/>
          </a:prstGeom>
          <a:noFill/>
          <a:ln w="38100">
            <a:solidFill>
              <a:schemeClr val="accent1"/>
            </a:solidFill>
          </a:ln>
        </p:spPr>
        <p:txBody>
          <a:bodyPr wrap="square" rtlCol="0">
            <a:spAutoFit/>
          </a:bodyPr>
          <a:lstStyle/>
          <a:p>
            <a:endParaRPr lang="en-US" dirty="0"/>
          </a:p>
          <a:p>
            <a:endParaRPr lang="en-US" dirty="0"/>
          </a:p>
          <a:p>
            <a:endParaRPr lang="en-US" dirty="0"/>
          </a:p>
          <a:p>
            <a:endParaRPr lang="en-US" dirty="0"/>
          </a:p>
          <a:p>
            <a:endParaRPr lang="en-US" sz="2400" dirty="0"/>
          </a:p>
          <a:p>
            <a:endParaRPr lang="en-US" sz="2400" dirty="0"/>
          </a:p>
          <a:p>
            <a:endParaRPr lang="en-US" sz="2400" dirty="0"/>
          </a:p>
          <a:p>
            <a:endParaRPr lang="en-US" sz="2400" dirty="0"/>
          </a:p>
          <a:p>
            <a:endParaRPr lang="en-US" dirty="0"/>
          </a:p>
        </p:txBody>
      </p:sp>
      <p:pic>
        <p:nvPicPr>
          <p:cNvPr id="20" name="Picture 19" descr="A picture containing crossword puzzle, indoor, text&#10;&#10;Description automatically generated">
            <a:extLst>
              <a:ext uri="{FF2B5EF4-FFF2-40B4-BE49-F238E27FC236}">
                <a16:creationId xmlns:a16="http://schemas.microsoft.com/office/drawing/2014/main" id="{63E82259-752C-484B-A9B7-29291D728C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959" y="3606054"/>
            <a:ext cx="2025476" cy="2025476"/>
          </a:xfrm>
          <a:prstGeom prst="rect">
            <a:avLst/>
          </a:prstGeom>
        </p:spPr>
      </p:pic>
      <p:sp>
        <p:nvSpPr>
          <p:cNvPr id="13" name="TextBox 12">
            <a:extLst>
              <a:ext uri="{FF2B5EF4-FFF2-40B4-BE49-F238E27FC236}">
                <a16:creationId xmlns:a16="http://schemas.microsoft.com/office/drawing/2014/main" id="{86C8D600-8F07-4829-9C3D-E6F6FB1FF63C}"/>
              </a:ext>
            </a:extLst>
          </p:cNvPr>
          <p:cNvSpPr txBox="1"/>
          <p:nvPr/>
        </p:nvSpPr>
        <p:spPr>
          <a:xfrm>
            <a:off x="3048006" y="2918011"/>
            <a:ext cx="2075329" cy="2923877"/>
          </a:xfrm>
          <a:prstGeom prst="rect">
            <a:avLst/>
          </a:prstGeom>
          <a:noFill/>
          <a:ln w="38100">
            <a:solidFill>
              <a:schemeClr val="accent1"/>
            </a:solidFill>
          </a:ln>
        </p:spPr>
        <p:txBody>
          <a:bodyPr wrap="square" rtlCol="0">
            <a:spAutoFit/>
          </a:bodyPr>
          <a:lstStyle/>
          <a:p>
            <a:pPr algn="ctr"/>
            <a:endParaRPr lang="en-US" sz="3200" dirty="0"/>
          </a:p>
          <a:p>
            <a:pPr algn="ctr"/>
            <a:endParaRPr lang="en-US" sz="3200" dirty="0"/>
          </a:p>
          <a:p>
            <a:pPr algn="ctr"/>
            <a:r>
              <a:rPr lang="en-US" sz="2400" dirty="0"/>
              <a:t>@</a:t>
            </a:r>
            <a:r>
              <a:rPr lang="en-US" sz="2400" dirty="0" err="1"/>
              <a:t>aiclub.ahs</a:t>
            </a:r>
            <a:endParaRPr lang="en-US" sz="2400" dirty="0"/>
          </a:p>
          <a:p>
            <a:pPr algn="ctr"/>
            <a:endParaRPr lang="en-US" sz="3200" dirty="0"/>
          </a:p>
          <a:p>
            <a:pPr algn="ctr"/>
            <a:endParaRPr lang="en-US" sz="3200" dirty="0"/>
          </a:p>
          <a:p>
            <a:pPr algn="ctr"/>
            <a:endParaRPr lang="en-US" sz="3200" dirty="0"/>
          </a:p>
        </p:txBody>
      </p:sp>
      <p:sp>
        <p:nvSpPr>
          <p:cNvPr id="14" name="TextBox 13">
            <a:extLst>
              <a:ext uri="{FF2B5EF4-FFF2-40B4-BE49-F238E27FC236}">
                <a16:creationId xmlns:a16="http://schemas.microsoft.com/office/drawing/2014/main" id="{38B5E2C7-EF0B-4E49-9816-8A035930CB7C}"/>
              </a:ext>
            </a:extLst>
          </p:cNvPr>
          <p:cNvSpPr txBox="1"/>
          <p:nvPr/>
        </p:nvSpPr>
        <p:spPr>
          <a:xfrm>
            <a:off x="3061452" y="2268070"/>
            <a:ext cx="2032758"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Instagram</a:t>
            </a:r>
          </a:p>
        </p:txBody>
      </p:sp>
      <p:sp>
        <p:nvSpPr>
          <p:cNvPr id="17" name="TextBox 16">
            <a:extLst>
              <a:ext uri="{FF2B5EF4-FFF2-40B4-BE49-F238E27FC236}">
                <a16:creationId xmlns:a16="http://schemas.microsoft.com/office/drawing/2014/main" id="{16A0BBB0-2AB9-4725-8CC5-92AC660366C6}"/>
              </a:ext>
            </a:extLst>
          </p:cNvPr>
          <p:cNvSpPr txBox="1"/>
          <p:nvPr/>
        </p:nvSpPr>
        <p:spPr>
          <a:xfrm>
            <a:off x="6024282" y="2308411"/>
            <a:ext cx="2032758"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Remind</a:t>
            </a:r>
          </a:p>
        </p:txBody>
      </p:sp>
      <p:sp>
        <p:nvSpPr>
          <p:cNvPr id="18" name="TextBox 17">
            <a:extLst>
              <a:ext uri="{FF2B5EF4-FFF2-40B4-BE49-F238E27FC236}">
                <a16:creationId xmlns:a16="http://schemas.microsoft.com/office/drawing/2014/main" id="{5374FA51-5978-4A9E-824B-D1F2F335B524}"/>
              </a:ext>
            </a:extLst>
          </p:cNvPr>
          <p:cNvSpPr txBox="1"/>
          <p:nvPr/>
        </p:nvSpPr>
        <p:spPr>
          <a:xfrm>
            <a:off x="6006353" y="2904564"/>
            <a:ext cx="2088776" cy="2923877"/>
          </a:xfrm>
          <a:prstGeom prst="rect">
            <a:avLst/>
          </a:prstGeom>
          <a:noFill/>
          <a:ln w="38100">
            <a:solidFill>
              <a:schemeClr val="accent1"/>
            </a:solidFill>
          </a:ln>
        </p:spPr>
        <p:txBody>
          <a:bodyPr wrap="square" rtlCol="0">
            <a:spAutoFit/>
          </a:bodyPr>
          <a:lstStyle/>
          <a:p>
            <a:pPr algn="ctr"/>
            <a:endParaRPr lang="en-US" sz="3200" dirty="0"/>
          </a:p>
          <a:p>
            <a:pPr algn="ctr"/>
            <a:endParaRPr lang="en-US" sz="3200" dirty="0"/>
          </a:p>
          <a:p>
            <a:pPr algn="ctr"/>
            <a:r>
              <a:rPr lang="en-US" sz="2400" dirty="0"/>
              <a:t>Text 81010</a:t>
            </a:r>
          </a:p>
          <a:p>
            <a:pPr algn="ctr"/>
            <a:r>
              <a:rPr lang="en-US" sz="2400" dirty="0"/>
              <a:t>@b7gkk9</a:t>
            </a:r>
          </a:p>
          <a:p>
            <a:pPr algn="ctr"/>
            <a:endParaRPr lang="en-US" sz="2400" dirty="0"/>
          </a:p>
          <a:p>
            <a:pPr algn="ctr"/>
            <a:endParaRPr lang="en-US" sz="3200" dirty="0"/>
          </a:p>
          <a:p>
            <a:pPr algn="ctr"/>
            <a:r>
              <a:rPr lang="en-US" sz="1600" dirty="0"/>
              <a:t> </a:t>
            </a:r>
            <a:endParaRPr lang="en-US" sz="3200" dirty="0"/>
          </a:p>
        </p:txBody>
      </p:sp>
      <p:sp>
        <p:nvSpPr>
          <p:cNvPr id="22" name="TextBox 21">
            <a:extLst>
              <a:ext uri="{FF2B5EF4-FFF2-40B4-BE49-F238E27FC236}">
                <a16:creationId xmlns:a16="http://schemas.microsoft.com/office/drawing/2014/main" id="{FDC14DAD-F3A4-4B15-B682-E3FCDFD8D654}"/>
              </a:ext>
            </a:extLst>
          </p:cNvPr>
          <p:cNvSpPr txBox="1"/>
          <p:nvPr/>
        </p:nvSpPr>
        <p:spPr>
          <a:xfrm>
            <a:off x="8987118" y="2254623"/>
            <a:ext cx="2032758"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Mail</a:t>
            </a:r>
          </a:p>
        </p:txBody>
      </p:sp>
      <p:sp>
        <p:nvSpPr>
          <p:cNvPr id="23" name="TextBox 22">
            <a:extLst>
              <a:ext uri="{FF2B5EF4-FFF2-40B4-BE49-F238E27FC236}">
                <a16:creationId xmlns:a16="http://schemas.microsoft.com/office/drawing/2014/main" id="{C331F87F-CB36-4488-9FB5-A2696A06C583}"/>
              </a:ext>
            </a:extLst>
          </p:cNvPr>
          <p:cNvSpPr txBox="1"/>
          <p:nvPr/>
        </p:nvSpPr>
        <p:spPr>
          <a:xfrm>
            <a:off x="8973671" y="2850775"/>
            <a:ext cx="2061882" cy="2985433"/>
          </a:xfrm>
          <a:prstGeom prst="rect">
            <a:avLst/>
          </a:prstGeom>
          <a:noFill/>
          <a:ln w="38100">
            <a:solidFill>
              <a:schemeClr val="accent1"/>
            </a:solidFill>
          </a:ln>
        </p:spPr>
        <p:txBody>
          <a:bodyPr wrap="square" rtlCol="0">
            <a:spAutoFit/>
          </a:bodyPr>
          <a:lstStyle/>
          <a:p>
            <a:pPr algn="ctr"/>
            <a:endParaRPr lang="en-US" sz="3200" dirty="0"/>
          </a:p>
          <a:p>
            <a:pPr algn="ctr"/>
            <a:endParaRPr lang="en-US" sz="3200" dirty="0"/>
          </a:p>
          <a:p>
            <a:pPr algn="ctr"/>
            <a:r>
              <a:rPr lang="en-US" sz="2400" dirty="0" err="1"/>
              <a:t>aiclub.ahs</a:t>
            </a:r>
            <a:r>
              <a:rPr lang="en-US" sz="2400" dirty="0"/>
              <a:t>@ gmail.com</a:t>
            </a:r>
          </a:p>
          <a:p>
            <a:pPr algn="ctr"/>
            <a:endParaRPr lang="en-US" sz="3200" dirty="0"/>
          </a:p>
          <a:p>
            <a:pPr algn="ctr"/>
            <a:r>
              <a:rPr lang="en-US" sz="1200" dirty="0"/>
              <a:t> </a:t>
            </a:r>
          </a:p>
          <a:p>
            <a:pPr algn="ctr"/>
            <a:endParaRPr lang="en-US" sz="3200" dirty="0"/>
          </a:p>
        </p:txBody>
      </p:sp>
      <p:sp>
        <p:nvSpPr>
          <p:cNvPr id="24" name="Isosceles Triangle 51">
            <a:extLst>
              <a:ext uri="{FF2B5EF4-FFF2-40B4-BE49-F238E27FC236}">
                <a16:creationId xmlns:a16="http://schemas.microsoft.com/office/drawing/2014/main" id="{E3E2EB0C-2775-4B98-9859-F19A20975CCA}"/>
              </a:ext>
            </a:extLst>
          </p:cNvPr>
          <p:cNvSpPr/>
          <p:nvPr/>
        </p:nvSpPr>
        <p:spPr>
          <a:xfrm>
            <a:off x="9778081" y="1818181"/>
            <a:ext cx="523147" cy="383626"/>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Freeform 108">
            <a:extLst>
              <a:ext uri="{FF2B5EF4-FFF2-40B4-BE49-F238E27FC236}">
                <a16:creationId xmlns:a16="http://schemas.microsoft.com/office/drawing/2014/main" id="{D529C12B-1224-4567-A17A-DE490D999B4D}"/>
              </a:ext>
            </a:extLst>
          </p:cNvPr>
          <p:cNvSpPr/>
          <p:nvPr/>
        </p:nvSpPr>
        <p:spPr>
          <a:xfrm flipH="1">
            <a:off x="6864907" y="1654729"/>
            <a:ext cx="51304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pic>
        <p:nvPicPr>
          <p:cNvPr id="1030" name="Picture 6" descr="Image result for instagram logo black no background">
            <a:extLst>
              <a:ext uri="{FF2B5EF4-FFF2-40B4-BE49-F238E27FC236}">
                <a16:creationId xmlns:a16="http://schemas.microsoft.com/office/drawing/2014/main" id="{2796BD75-C018-4410-9E9B-0F89E9C7B1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96102" y="1609164"/>
            <a:ext cx="604819" cy="645459"/>
          </a:xfrm>
          <a:prstGeom prst="rect">
            <a:avLst/>
          </a:prstGeom>
          <a:noFill/>
          <a:extLst>
            <a:ext uri="{909E8E84-426E-40DD-AFC4-6F175D3DCCD1}">
              <a14:hiddenFill xmlns:a14="http://schemas.microsoft.com/office/drawing/2010/main">
                <a:solidFill>
                  <a:srgbClr val="FFFFFF"/>
                </a:solidFill>
              </a14:hiddenFill>
            </a:ext>
          </a:extLst>
        </p:spPr>
      </p:pic>
      <p:sp>
        <p:nvSpPr>
          <p:cNvPr id="26" name="Oval 44">
            <a:extLst>
              <a:ext uri="{FF2B5EF4-FFF2-40B4-BE49-F238E27FC236}">
                <a16:creationId xmlns:a16="http://schemas.microsoft.com/office/drawing/2014/main" id="{097DBD95-7857-463A-8DEB-206505ECD0F1}"/>
              </a:ext>
            </a:extLst>
          </p:cNvPr>
          <p:cNvSpPr>
            <a:spLocks noChangeAspect="1"/>
          </p:cNvSpPr>
          <p:nvPr/>
        </p:nvSpPr>
        <p:spPr>
          <a:xfrm>
            <a:off x="1234451" y="1736214"/>
            <a:ext cx="478148" cy="569324"/>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0131947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4018546" y="2649825"/>
            <a:ext cx="4331369" cy="995209"/>
          </a:xfrm>
          <a:prstGeom prst="rect">
            <a:avLst/>
          </a:prstGeom>
          <a:noFill/>
        </p:spPr>
        <p:txBody>
          <a:bodyPr wrap="square" rtlCol="0" anchor="ctr">
            <a:spAutoFit/>
          </a:bodyPr>
          <a:lstStyle/>
          <a:p>
            <a:pPr algn="ctr"/>
            <a:r>
              <a:rPr lang="en-US" altLang="ko-KR" sz="5867" dirty="0">
                <a:solidFill>
                  <a:schemeClr val="accent1">
                    <a:lumMod val="75000"/>
                  </a:schemeClr>
                </a:solidFill>
                <a:cs typeface="Arial" pitchFamily="34" charset="0"/>
              </a:rPr>
              <a:t>Thank You</a:t>
            </a:r>
            <a:endParaRPr lang="ko-KR" altLang="en-US" sz="5867" dirty="0">
              <a:solidFill>
                <a:schemeClr val="accent1">
                  <a:lumMod val="75000"/>
                </a:schemeClr>
              </a:solidFill>
              <a:cs typeface="Arial" pitchFamily="34" charset="0"/>
            </a:endParaRPr>
          </a:p>
        </p:txBody>
      </p:sp>
      <p:sp>
        <p:nvSpPr>
          <p:cNvPr id="5" name="TextBox 4">
            <a:extLst>
              <a:ext uri="{FF2B5EF4-FFF2-40B4-BE49-F238E27FC236}">
                <a16:creationId xmlns:a16="http://schemas.microsoft.com/office/drawing/2014/main" id="{FB2F21A8-A2DC-448E-8003-AFE4C77CBA6F}"/>
              </a:ext>
            </a:extLst>
          </p:cNvPr>
          <p:cNvSpPr txBox="1"/>
          <p:nvPr/>
        </p:nvSpPr>
        <p:spPr>
          <a:xfrm>
            <a:off x="4018498" y="3680288"/>
            <a:ext cx="4331317" cy="379656"/>
          </a:xfrm>
          <a:prstGeom prst="rect">
            <a:avLst/>
          </a:prstGeom>
          <a:noFill/>
        </p:spPr>
        <p:txBody>
          <a:bodyPr wrap="square" rtlCol="0" anchor="ctr">
            <a:spAutoFit/>
          </a:bodyPr>
          <a:lstStyle/>
          <a:p>
            <a:pPr algn="ctr"/>
            <a:r>
              <a:rPr lang="en-US" altLang="ko-KR" sz="1867" dirty="0">
                <a:solidFill>
                  <a:schemeClr val="accent1">
                    <a:lumMod val="75000"/>
                  </a:schemeClr>
                </a:solidFill>
                <a:cs typeface="Arial" pitchFamily="34" charset="0"/>
              </a:rPr>
              <a:t>Technology Tomorrow, Today</a:t>
            </a:r>
            <a:endParaRPr lang="ko-KR" altLang="en-US" sz="1867" dirty="0">
              <a:solidFill>
                <a:schemeClr val="accent1">
                  <a:lumMod val="75000"/>
                </a:schemeClr>
              </a:solidFill>
              <a:cs typeface="Arial" pitchFamily="34" charset="0"/>
            </a:endParaRPr>
          </a:p>
        </p:txBody>
      </p:sp>
    </p:spTree>
    <p:extLst>
      <p:ext uri="{BB962C8B-B14F-4D97-AF65-F5344CB8AC3E}">
        <p14:creationId xmlns:p14="http://schemas.microsoft.com/office/powerpoint/2010/main" val="258222421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D5B84C08-C9D1-4162-9486-413D6C510C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0714" y="3906691"/>
            <a:ext cx="2579273" cy="2579273"/>
          </a:xfrm>
          <a:prstGeom prst="rect">
            <a:avLst/>
          </a:prstGeom>
        </p:spPr>
      </p:pic>
      <p:sp>
        <p:nvSpPr>
          <p:cNvPr id="5" name="TextBox 4">
            <a:extLst>
              <a:ext uri="{FF2B5EF4-FFF2-40B4-BE49-F238E27FC236}">
                <a16:creationId xmlns:a16="http://schemas.microsoft.com/office/drawing/2014/main" id="{8DBEDD8B-3EE2-4B11-9E92-DFE7782C2B22}"/>
              </a:ext>
            </a:extLst>
          </p:cNvPr>
          <p:cNvSpPr txBox="1"/>
          <p:nvPr/>
        </p:nvSpPr>
        <p:spPr>
          <a:xfrm>
            <a:off x="1142999" y="5109881"/>
            <a:ext cx="5611907" cy="1200329"/>
          </a:xfrm>
          <a:prstGeom prst="rect">
            <a:avLst/>
          </a:prstGeom>
          <a:noFill/>
        </p:spPr>
        <p:txBody>
          <a:bodyPr wrap="square" rtlCol="0">
            <a:spAutoFit/>
          </a:bodyPr>
          <a:lstStyle/>
          <a:p>
            <a:r>
              <a:rPr lang="en-US" sz="3600" dirty="0">
                <a:latin typeface="Californian FB" panose="0207040306080B030204" pitchFamily="18" charset="0"/>
              </a:rPr>
              <a:t>Go to Mr. Hatcher’s Room, 1271, for more information</a:t>
            </a:r>
          </a:p>
        </p:txBody>
      </p:sp>
      <p:sp>
        <p:nvSpPr>
          <p:cNvPr id="6" name="TextBox 5">
            <a:extLst>
              <a:ext uri="{FF2B5EF4-FFF2-40B4-BE49-F238E27FC236}">
                <a16:creationId xmlns:a16="http://schemas.microsoft.com/office/drawing/2014/main" id="{15735758-5CDE-41F3-8181-2646BA3F30B1}"/>
              </a:ext>
            </a:extLst>
          </p:cNvPr>
          <p:cNvSpPr txBox="1"/>
          <p:nvPr/>
        </p:nvSpPr>
        <p:spPr>
          <a:xfrm>
            <a:off x="488576" y="542364"/>
            <a:ext cx="10995212" cy="1862048"/>
          </a:xfrm>
          <a:prstGeom prst="rect">
            <a:avLst/>
          </a:prstGeom>
          <a:noFill/>
        </p:spPr>
        <p:txBody>
          <a:bodyPr wrap="square" rtlCol="0">
            <a:spAutoFit/>
          </a:bodyPr>
          <a:lstStyle/>
          <a:p>
            <a:pPr algn="ctr"/>
            <a:r>
              <a:rPr lang="en-US" sz="11500" dirty="0">
                <a:latin typeface="Broadway" panose="04040905080B02020502" pitchFamily="82" charset="0"/>
              </a:rPr>
              <a:t>AI CLUB</a:t>
            </a:r>
            <a:endParaRPr lang="en-US" sz="2000" dirty="0"/>
          </a:p>
        </p:txBody>
      </p:sp>
      <p:sp>
        <p:nvSpPr>
          <p:cNvPr id="7" name="TextBox 6">
            <a:extLst>
              <a:ext uri="{FF2B5EF4-FFF2-40B4-BE49-F238E27FC236}">
                <a16:creationId xmlns:a16="http://schemas.microsoft.com/office/drawing/2014/main" id="{71DF3CBE-DCCA-4DC0-9D92-4059B127BC78}"/>
              </a:ext>
            </a:extLst>
          </p:cNvPr>
          <p:cNvSpPr txBox="1"/>
          <p:nvPr/>
        </p:nvSpPr>
        <p:spPr>
          <a:xfrm>
            <a:off x="1165412" y="3370727"/>
            <a:ext cx="4769050" cy="923330"/>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www.tinyurl.com</a:t>
            </a:r>
            <a:r>
              <a:rPr lang="en-US" sz="3600" dirty="0">
                <a:latin typeface="Times New Roman" panose="02020603050405020304" pitchFamily="18" charset="0"/>
                <a:cs typeface="Times New Roman" panose="02020603050405020304" pitchFamily="18" charset="0"/>
              </a:rPr>
              <a:t>/</a:t>
            </a:r>
            <a:endParaRPr lang="en-US" sz="3600" b="1" dirty="0">
              <a:effectLst>
                <a:outerShdw blurRad="38100" dist="38100" dir="2700000" algn="tl">
                  <a:srgbClr val="000000">
                    <a:alpha val="43137"/>
                  </a:srgbClr>
                </a:outerShdw>
              </a:effectLst>
              <a:highlight>
                <a:srgbClr val="00FFFF"/>
              </a:highlight>
              <a:latin typeface="Times New Roman" panose="02020603050405020304" pitchFamily="18" charset="0"/>
              <a:cs typeface="Times New Roman" panose="02020603050405020304" pitchFamily="18" charset="0"/>
            </a:endParaRPr>
          </a:p>
          <a:p>
            <a:endParaRPr lang="en-US" dirty="0"/>
          </a:p>
        </p:txBody>
      </p:sp>
      <p:sp>
        <p:nvSpPr>
          <p:cNvPr id="10" name="TextBox 9">
            <a:extLst>
              <a:ext uri="{FF2B5EF4-FFF2-40B4-BE49-F238E27FC236}">
                <a16:creationId xmlns:a16="http://schemas.microsoft.com/office/drawing/2014/main" id="{0E9AF85A-76FA-4EC2-8D19-C0AF9B0B688C}"/>
              </a:ext>
            </a:extLst>
          </p:cNvPr>
          <p:cNvSpPr txBox="1"/>
          <p:nvPr/>
        </p:nvSpPr>
        <p:spPr>
          <a:xfrm>
            <a:off x="4141693" y="3254186"/>
            <a:ext cx="3097306" cy="830997"/>
          </a:xfrm>
          <a:prstGeom prst="rect">
            <a:avLst/>
          </a:prstGeom>
          <a:noFill/>
        </p:spPr>
        <p:txBody>
          <a:bodyPr wrap="square" rtlCol="0">
            <a:spAutoFit/>
          </a:bodyPr>
          <a:lstStyle/>
          <a:p>
            <a:r>
              <a:rPr lang="en-US" sz="4800"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aiclub</a:t>
            </a:r>
            <a:r>
              <a:rPr lang="en-US" sz="4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-ahs</a:t>
            </a:r>
          </a:p>
        </p:txBody>
      </p:sp>
    </p:spTree>
    <p:extLst>
      <p:ext uri="{BB962C8B-B14F-4D97-AF65-F5344CB8AC3E}">
        <p14:creationId xmlns:p14="http://schemas.microsoft.com/office/powerpoint/2010/main" val="156109262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Leadership Team</a:t>
            </a:r>
          </a:p>
        </p:txBody>
      </p:sp>
      <p:grpSp>
        <p:nvGrpSpPr>
          <p:cNvPr id="58" name="Group 57">
            <a:extLst>
              <a:ext uri="{FF2B5EF4-FFF2-40B4-BE49-F238E27FC236}">
                <a16:creationId xmlns:a16="http://schemas.microsoft.com/office/drawing/2014/main" id="{AB91A464-A17A-42A4-A566-0C2ECA287965}"/>
              </a:ext>
            </a:extLst>
          </p:cNvPr>
          <p:cNvGrpSpPr/>
          <p:nvPr/>
        </p:nvGrpSpPr>
        <p:grpSpPr>
          <a:xfrm>
            <a:off x="2968019" y="4690325"/>
            <a:ext cx="2489934" cy="791782"/>
            <a:chOff x="803640" y="3214918"/>
            <a:chExt cx="2074596" cy="791782"/>
          </a:xfrm>
        </p:grpSpPr>
        <p:sp>
          <p:nvSpPr>
            <p:cNvPr id="59" name="TextBox 58">
              <a:extLst>
                <a:ext uri="{FF2B5EF4-FFF2-40B4-BE49-F238E27FC236}">
                  <a16:creationId xmlns:a16="http://schemas.microsoft.com/office/drawing/2014/main" id="{EBE46705-D7C7-4A5A-850B-6A12DD7D7381}"/>
                </a:ext>
              </a:extLst>
            </p:cNvPr>
            <p:cNvSpPr txBox="1"/>
            <p:nvPr/>
          </p:nvSpPr>
          <p:spPr>
            <a:xfrm>
              <a:off x="803640" y="3637368"/>
              <a:ext cx="2059657" cy="369332"/>
            </a:xfrm>
            <a:prstGeom prst="rect">
              <a:avLst/>
            </a:prstGeom>
            <a:noFill/>
          </p:spPr>
          <p:txBody>
            <a:bodyPr wrap="square" rtlCol="0">
              <a:spAutoFit/>
            </a:bodyPr>
            <a:lstStyle/>
            <a:p>
              <a:pPr algn="ctr"/>
              <a:r>
                <a:rPr lang="en-US" altLang="ko-KR" dirty="0">
                  <a:solidFill>
                    <a:schemeClr val="tx1">
                      <a:lumMod val="75000"/>
                      <a:lumOff val="25000"/>
                    </a:schemeClr>
                  </a:solidFill>
                  <a:cs typeface="Arial" pitchFamily="34" charset="0"/>
                </a:rPr>
                <a:t>Kunal Aneja</a:t>
              </a:r>
              <a:endParaRPr lang="ko-KR" altLang="en-US" dirty="0">
                <a:solidFill>
                  <a:schemeClr val="tx1">
                    <a:lumMod val="75000"/>
                    <a:lumOff val="25000"/>
                  </a:schemeClr>
                </a:solidFill>
                <a:cs typeface="Arial" pitchFamily="34" charset="0"/>
              </a:endParaRPr>
            </a:p>
          </p:txBody>
        </p:sp>
        <p:sp>
          <p:nvSpPr>
            <p:cNvPr id="60" name="TextBox 59">
              <a:extLst>
                <a:ext uri="{FF2B5EF4-FFF2-40B4-BE49-F238E27FC236}">
                  <a16:creationId xmlns:a16="http://schemas.microsoft.com/office/drawing/2014/main" id="{BCC78F36-9262-4472-A958-4AB377F2469F}"/>
                </a:ext>
              </a:extLst>
            </p:cNvPr>
            <p:cNvSpPr txBox="1"/>
            <p:nvPr/>
          </p:nvSpPr>
          <p:spPr>
            <a:xfrm>
              <a:off x="818579" y="3214918"/>
              <a:ext cx="2059657" cy="523220"/>
            </a:xfrm>
            <a:prstGeom prst="rect">
              <a:avLst/>
            </a:prstGeom>
            <a:noFill/>
          </p:spPr>
          <p:txBody>
            <a:bodyPr wrap="square" rtlCol="0">
              <a:spAutoFit/>
            </a:bodyPr>
            <a:lstStyle/>
            <a:p>
              <a:pPr algn="ctr"/>
              <a:r>
                <a:rPr lang="en-US" altLang="ko-KR" sz="2800" b="1" dirty="0">
                  <a:solidFill>
                    <a:schemeClr val="tx1">
                      <a:lumMod val="75000"/>
                      <a:lumOff val="25000"/>
                    </a:schemeClr>
                  </a:solidFill>
                  <a:cs typeface="Arial" pitchFamily="34" charset="0"/>
                </a:rPr>
                <a:t>President</a:t>
              </a:r>
              <a:endParaRPr lang="ko-KR" altLang="en-US" sz="1400" b="1" dirty="0">
                <a:solidFill>
                  <a:schemeClr val="tx1">
                    <a:lumMod val="75000"/>
                    <a:lumOff val="25000"/>
                  </a:schemeClr>
                </a:solidFill>
                <a:cs typeface="Arial" pitchFamily="34" charset="0"/>
              </a:endParaRPr>
            </a:p>
          </p:txBody>
        </p:sp>
      </p:grpSp>
      <p:grpSp>
        <p:nvGrpSpPr>
          <p:cNvPr id="61" name="Group 60">
            <a:extLst>
              <a:ext uri="{FF2B5EF4-FFF2-40B4-BE49-F238E27FC236}">
                <a16:creationId xmlns:a16="http://schemas.microsoft.com/office/drawing/2014/main" id="{6A8953FB-499F-4156-9332-03E442A3ACB2}"/>
              </a:ext>
            </a:extLst>
          </p:cNvPr>
          <p:cNvGrpSpPr/>
          <p:nvPr/>
        </p:nvGrpSpPr>
        <p:grpSpPr>
          <a:xfrm>
            <a:off x="6822142" y="4712737"/>
            <a:ext cx="3556297" cy="823157"/>
            <a:chOff x="-144602" y="3335942"/>
            <a:chExt cx="2963083" cy="823157"/>
          </a:xfrm>
        </p:grpSpPr>
        <p:sp>
          <p:nvSpPr>
            <p:cNvPr id="62" name="TextBox 61">
              <a:extLst>
                <a:ext uri="{FF2B5EF4-FFF2-40B4-BE49-F238E27FC236}">
                  <a16:creationId xmlns:a16="http://schemas.microsoft.com/office/drawing/2014/main" id="{055F1620-2D32-4A50-B649-834D374B19ED}"/>
                </a:ext>
              </a:extLst>
            </p:cNvPr>
            <p:cNvSpPr txBox="1"/>
            <p:nvPr/>
          </p:nvSpPr>
          <p:spPr>
            <a:xfrm>
              <a:off x="348010" y="3789767"/>
              <a:ext cx="2059657" cy="369332"/>
            </a:xfrm>
            <a:prstGeom prst="rect">
              <a:avLst/>
            </a:prstGeom>
            <a:noFill/>
          </p:spPr>
          <p:txBody>
            <a:bodyPr wrap="square" rtlCol="0">
              <a:spAutoFit/>
            </a:bodyPr>
            <a:lstStyle/>
            <a:p>
              <a:pPr algn="ctr"/>
              <a:r>
                <a:rPr lang="en-US" altLang="ko-KR" dirty="0">
                  <a:solidFill>
                    <a:schemeClr val="tx1">
                      <a:lumMod val="75000"/>
                      <a:lumOff val="25000"/>
                    </a:schemeClr>
                  </a:solidFill>
                  <a:cs typeface="Arial" pitchFamily="34" charset="0"/>
                </a:rPr>
                <a:t>Srihith Pallamreddy</a:t>
              </a:r>
              <a:endParaRPr lang="ko-KR" altLang="en-US" dirty="0">
                <a:solidFill>
                  <a:schemeClr val="tx1">
                    <a:lumMod val="75000"/>
                    <a:lumOff val="25000"/>
                  </a:schemeClr>
                </a:solidFill>
                <a:cs typeface="Arial" pitchFamily="34" charset="0"/>
              </a:endParaRPr>
            </a:p>
          </p:txBody>
        </p:sp>
        <p:sp>
          <p:nvSpPr>
            <p:cNvPr id="63" name="TextBox 62">
              <a:extLst>
                <a:ext uri="{FF2B5EF4-FFF2-40B4-BE49-F238E27FC236}">
                  <a16:creationId xmlns:a16="http://schemas.microsoft.com/office/drawing/2014/main" id="{5BD04BF3-122F-4E3C-B777-4D8B9932059B}"/>
                </a:ext>
              </a:extLst>
            </p:cNvPr>
            <p:cNvSpPr txBox="1"/>
            <p:nvPr/>
          </p:nvSpPr>
          <p:spPr>
            <a:xfrm>
              <a:off x="-144602" y="3335942"/>
              <a:ext cx="2963083" cy="523220"/>
            </a:xfrm>
            <a:prstGeom prst="rect">
              <a:avLst/>
            </a:prstGeom>
            <a:noFill/>
          </p:spPr>
          <p:txBody>
            <a:bodyPr wrap="square" rtlCol="0">
              <a:spAutoFit/>
            </a:bodyPr>
            <a:lstStyle/>
            <a:p>
              <a:pPr algn="ctr"/>
              <a:r>
                <a:rPr lang="en-US" altLang="ko-KR" sz="2800" b="1" dirty="0">
                  <a:solidFill>
                    <a:schemeClr val="tx1">
                      <a:lumMod val="75000"/>
                      <a:lumOff val="25000"/>
                    </a:schemeClr>
                  </a:solidFill>
                  <a:cs typeface="Arial" pitchFamily="34" charset="0"/>
                </a:rPr>
                <a:t>Vice-President</a:t>
              </a:r>
              <a:endParaRPr lang="ko-KR" altLang="en-US" sz="2800" b="1" dirty="0">
                <a:solidFill>
                  <a:schemeClr val="tx1">
                    <a:lumMod val="75000"/>
                    <a:lumOff val="25000"/>
                  </a:schemeClr>
                </a:solidFill>
                <a:cs typeface="Arial" pitchFamily="34" charset="0"/>
              </a:endParaRPr>
            </a:p>
          </p:txBody>
        </p:sp>
      </p:grpSp>
      <p:pic>
        <p:nvPicPr>
          <p:cNvPr id="4" name="Picture 3" descr="A person posing for the camera&#10;&#10;Description automatically generated">
            <a:extLst>
              <a:ext uri="{FF2B5EF4-FFF2-40B4-BE49-F238E27FC236}">
                <a16:creationId xmlns:a16="http://schemas.microsoft.com/office/drawing/2014/main" id="{D703F84B-963B-4834-A68A-3E276D5AAD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3528" y="1752599"/>
            <a:ext cx="2415989" cy="24159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descr="A person wearing glasses and looking at the camera&#10;&#10;Description automatically generated">
            <a:extLst>
              <a:ext uri="{FF2B5EF4-FFF2-40B4-BE49-F238E27FC236}">
                <a16:creationId xmlns:a16="http://schemas.microsoft.com/office/drawing/2014/main" id="{80A70476-B5A5-41BB-80BA-A5961E6A9D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03" t="5445" r="-403" b="11668"/>
          <a:stretch/>
        </p:blipFill>
        <p:spPr>
          <a:xfrm>
            <a:off x="7272552" y="1730189"/>
            <a:ext cx="2386919" cy="26344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38571491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46AEBB3-9E75-48B7-B7C9-0DE4010FE3AC}"/>
              </a:ext>
            </a:extLst>
          </p:cNvPr>
          <p:cNvGrpSpPr/>
          <p:nvPr/>
        </p:nvGrpSpPr>
        <p:grpSpPr>
          <a:xfrm>
            <a:off x="7198661" y="978841"/>
            <a:ext cx="4075512" cy="4900317"/>
            <a:chOff x="1174375" y="2336857"/>
            <a:chExt cx="1410352" cy="1695780"/>
          </a:xfrm>
        </p:grpSpPr>
        <p:sp>
          <p:nvSpPr>
            <p:cNvPr id="4" name="Graphic 2">
              <a:extLst>
                <a:ext uri="{FF2B5EF4-FFF2-40B4-BE49-F238E27FC236}">
                  <a16:creationId xmlns:a16="http://schemas.microsoft.com/office/drawing/2014/main" id="{DB75A3A8-8765-4E61-8909-8E9044D01F3F}"/>
                </a:ext>
              </a:extLst>
            </p:cNvPr>
            <p:cNvSpPr/>
            <p:nvPr/>
          </p:nvSpPr>
          <p:spPr>
            <a:xfrm>
              <a:off x="1174375" y="2336857"/>
              <a:ext cx="1410352" cy="16957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accent1"/>
            </a:solidFill>
            <a:ln w="952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6124444-64AF-4DA6-A330-3FE2402D472E}"/>
                </a:ext>
              </a:extLst>
            </p:cNvPr>
            <p:cNvGrpSpPr/>
            <p:nvPr/>
          </p:nvGrpSpPr>
          <p:grpSpPr>
            <a:xfrm>
              <a:off x="1684786" y="2516290"/>
              <a:ext cx="702035" cy="687994"/>
              <a:chOff x="1684786" y="2516290"/>
              <a:chExt cx="702035" cy="687994"/>
            </a:xfrm>
          </p:grpSpPr>
          <p:sp>
            <p:nvSpPr>
              <p:cNvPr id="6" name="Graphic 4">
                <a:extLst>
                  <a:ext uri="{FF2B5EF4-FFF2-40B4-BE49-F238E27FC236}">
                    <a16:creationId xmlns:a16="http://schemas.microsoft.com/office/drawing/2014/main" id="{F8F33F1F-3165-4A87-A049-F5D6ED47BBCC}"/>
                  </a:ext>
                </a:extLst>
              </p:cNvPr>
              <p:cNvSpPr/>
              <p:nvPr/>
            </p:nvSpPr>
            <p:spPr>
              <a:xfrm>
                <a:off x="1684786" y="2516290"/>
                <a:ext cx="702035" cy="68799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bg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1C5C032-FF37-4EDE-9D42-5F99473BE38E}"/>
                  </a:ext>
                </a:extLst>
              </p:cNvPr>
              <p:cNvSpPr/>
              <p:nvPr/>
            </p:nvSpPr>
            <p:spPr>
              <a:xfrm>
                <a:off x="1861870" y="2758332"/>
                <a:ext cx="330249" cy="218182"/>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 name="Rectangle 7">
            <a:extLst>
              <a:ext uri="{FF2B5EF4-FFF2-40B4-BE49-F238E27FC236}">
                <a16:creationId xmlns:a16="http://schemas.microsoft.com/office/drawing/2014/main" id="{C212BC73-D10B-4ABF-97ED-39822C5F1E89}"/>
              </a:ext>
            </a:extLst>
          </p:cNvPr>
          <p:cNvSpPr/>
          <p:nvPr/>
        </p:nvSpPr>
        <p:spPr>
          <a:xfrm>
            <a:off x="755420" y="966376"/>
            <a:ext cx="5412298" cy="769441"/>
          </a:xfrm>
          <a:prstGeom prst="rect">
            <a:avLst/>
          </a:prstGeom>
        </p:spPr>
        <p:txBody>
          <a:bodyPr wrap="square">
            <a:spAutoFit/>
          </a:bodyPr>
          <a:lstStyle/>
          <a:p>
            <a:pPr algn="dist"/>
            <a:r>
              <a:rPr lang="en-US" sz="4400" dirty="0">
                <a:solidFill>
                  <a:schemeClr val="accent4"/>
                </a:solidFill>
                <a:latin typeface="Circuit Mage" pitchFamily="2" charset="0"/>
              </a:rPr>
              <a:t>ARTIFICIAL</a:t>
            </a:r>
            <a:endParaRPr lang="en-US" sz="5400" dirty="0">
              <a:solidFill>
                <a:schemeClr val="accent4"/>
              </a:solidFill>
              <a:latin typeface="Circuit Mage" pitchFamily="2" charset="0"/>
            </a:endParaRPr>
          </a:p>
        </p:txBody>
      </p:sp>
      <p:sp>
        <p:nvSpPr>
          <p:cNvPr id="10" name="Rectangle 9">
            <a:extLst>
              <a:ext uri="{FF2B5EF4-FFF2-40B4-BE49-F238E27FC236}">
                <a16:creationId xmlns:a16="http://schemas.microsoft.com/office/drawing/2014/main" id="{8E32A131-0733-43E0-B30F-86C1DCAA063B}"/>
              </a:ext>
            </a:extLst>
          </p:cNvPr>
          <p:cNvSpPr/>
          <p:nvPr/>
        </p:nvSpPr>
        <p:spPr>
          <a:xfrm>
            <a:off x="759902" y="1561053"/>
            <a:ext cx="5412301" cy="769441"/>
          </a:xfrm>
          <a:prstGeom prst="rect">
            <a:avLst/>
          </a:prstGeom>
        </p:spPr>
        <p:txBody>
          <a:bodyPr wrap="square">
            <a:spAutoFit/>
          </a:bodyPr>
          <a:lstStyle/>
          <a:p>
            <a:pPr algn="dist"/>
            <a:r>
              <a:rPr lang="en-US" sz="4400" dirty="0">
                <a:latin typeface="Circuit Mage" pitchFamily="2" charset="0"/>
              </a:rPr>
              <a:t>INTELLIGENCE</a:t>
            </a:r>
            <a:endParaRPr lang="en-US" sz="5400" dirty="0">
              <a:latin typeface="Circuit Mage" pitchFamily="2" charset="0"/>
            </a:endParaRPr>
          </a:p>
        </p:txBody>
      </p:sp>
      <p:sp>
        <p:nvSpPr>
          <p:cNvPr id="14" name="TextBox 13">
            <a:extLst>
              <a:ext uri="{FF2B5EF4-FFF2-40B4-BE49-F238E27FC236}">
                <a16:creationId xmlns:a16="http://schemas.microsoft.com/office/drawing/2014/main" id="{56962375-4251-483A-8505-849A0197F623}"/>
              </a:ext>
            </a:extLst>
          </p:cNvPr>
          <p:cNvSpPr txBox="1"/>
          <p:nvPr/>
        </p:nvSpPr>
        <p:spPr>
          <a:xfrm>
            <a:off x="608726" y="2780689"/>
            <a:ext cx="6362556"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AI as a branch of computer science that allows computers to make predictions and decisions to solve problems.</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Implantations </a:t>
            </a:r>
          </a:p>
          <a:p>
            <a:pPr marL="742894" lvl="1"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Google/Siri – Voice recognition</a:t>
            </a:r>
          </a:p>
          <a:p>
            <a:pPr marL="742894" lvl="1"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Self-driving cars – Line/Object Detection</a:t>
            </a:r>
          </a:p>
          <a:p>
            <a:pPr marL="742894" lvl="1"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School security cameras – Object Detection</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Made in the 1955s</a:t>
            </a:r>
          </a:p>
        </p:txBody>
      </p:sp>
      <p:sp>
        <p:nvSpPr>
          <p:cNvPr id="11" name="Rectangle 10">
            <a:extLst>
              <a:ext uri="{FF2B5EF4-FFF2-40B4-BE49-F238E27FC236}">
                <a16:creationId xmlns:a16="http://schemas.microsoft.com/office/drawing/2014/main" id="{08C55446-63AC-4A24-A28D-038F81207E65}"/>
              </a:ext>
            </a:extLst>
          </p:cNvPr>
          <p:cNvSpPr/>
          <p:nvPr/>
        </p:nvSpPr>
        <p:spPr>
          <a:xfrm>
            <a:off x="674737" y="368747"/>
            <a:ext cx="5412301" cy="769441"/>
          </a:xfrm>
          <a:prstGeom prst="rect">
            <a:avLst/>
          </a:prstGeom>
        </p:spPr>
        <p:txBody>
          <a:bodyPr wrap="square">
            <a:spAutoFit/>
          </a:bodyPr>
          <a:lstStyle/>
          <a:p>
            <a:pPr algn="ctr"/>
            <a:r>
              <a:rPr lang="en-US" sz="4400" dirty="0">
                <a:latin typeface="Circuit Mage" pitchFamily="2" charset="0"/>
              </a:rPr>
              <a:t>WHAT IS </a:t>
            </a:r>
          </a:p>
        </p:txBody>
      </p:sp>
    </p:spTree>
    <p:extLst>
      <p:ext uri="{BB962C8B-B14F-4D97-AF65-F5344CB8AC3E}">
        <p14:creationId xmlns:p14="http://schemas.microsoft.com/office/powerpoint/2010/main" val="54568817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53317B-7099-4DB2-9B9B-CB6B8052FD23}"/>
              </a:ext>
            </a:extLst>
          </p:cNvPr>
          <p:cNvSpPr txBox="1"/>
          <p:nvPr/>
        </p:nvSpPr>
        <p:spPr>
          <a:xfrm>
            <a:off x="911649" y="613069"/>
            <a:ext cx="3490022" cy="1077218"/>
          </a:xfrm>
          <a:prstGeom prst="rect">
            <a:avLst/>
          </a:prstGeom>
          <a:noFill/>
        </p:spPr>
        <p:txBody>
          <a:bodyPr wrap="square" rtlCol="0" anchor="ctr">
            <a:spAutoFit/>
          </a:bodyPr>
          <a:lstStyle/>
          <a:p>
            <a:r>
              <a:rPr lang="en-GB" altLang="ko-KR" sz="3200" dirty="0">
                <a:solidFill>
                  <a:schemeClr val="bg1"/>
                </a:solidFill>
                <a:cs typeface="Arial" pitchFamily="34" charset="0"/>
              </a:rPr>
              <a:t>Machine Learning Definition</a:t>
            </a:r>
            <a:endParaRPr lang="ko-KR" altLang="en-US" sz="3200" dirty="0">
              <a:solidFill>
                <a:schemeClr val="bg1"/>
              </a:solidFill>
              <a:cs typeface="Arial" pitchFamily="34" charset="0"/>
            </a:endParaRPr>
          </a:p>
        </p:txBody>
      </p:sp>
      <p:sp>
        <p:nvSpPr>
          <p:cNvPr id="7" name="Freeform: Shape 6">
            <a:extLst>
              <a:ext uri="{FF2B5EF4-FFF2-40B4-BE49-F238E27FC236}">
                <a16:creationId xmlns:a16="http://schemas.microsoft.com/office/drawing/2014/main" id="{1842B362-5267-4E8E-9DC9-5E7BCDBA4944}"/>
              </a:ext>
            </a:extLst>
          </p:cNvPr>
          <p:cNvSpPr/>
          <p:nvPr/>
        </p:nvSpPr>
        <p:spPr>
          <a:xfrm rot="2914269" flipH="1">
            <a:off x="7343972" y="814459"/>
            <a:ext cx="2091480" cy="965298"/>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bg1"/>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637BFAD2-9B23-49E5-9442-6B5F0426A5D3}"/>
              </a:ext>
            </a:extLst>
          </p:cNvPr>
          <p:cNvSpPr/>
          <p:nvPr/>
        </p:nvSpPr>
        <p:spPr>
          <a:xfrm rot="18276566" flipH="1">
            <a:off x="7220052" y="2293408"/>
            <a:ext cx="2037854" cy="1126178"/>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bg1"/>
          </a:solidFill>
          <a:ln w="9525" cap="flat">
            <a:noFill/>
            <a:prstDash val="solid"/>
            <a:miter/>
          </a:ln>
        </p:spPr>
        <p:txBody>
          <a:bodyPr rtlCol="0" anchor="ctr"/>
          <a:lstStyle/>
          <a:p>
            <a:endParaRPr lang="en-US" dirty="0"/>
          </a:p>
        </p:txBody>
      </p:sp>
      <p:grpSp>
        <p:nvGrpSpPr>
          <p:cNvPr id="20" name="Group 19">
            <a:extLst>
              <a:ext uri="{FF2B5EF4-FFF2-40B4-BE49-F238E27FC236}">
                <a16:creationId xmlns:a16="http://schemas.microsoft.com/office/drawing/2014/main" id="{0F35F2C2-69E3-47FE-9C7F-D0A371094E5D}"/>
              </a:ext>
            </a:extLst>
          </p:cNvPr>
          <p:cNvGrpSpPr/>
          <p:nvPr/>
        </p:nvGrpSpPr>
        <p:grpSpPr>
          <a:xfrm>
            <a:off x="8071338" y="1797556"/>
            <a:ext cx="3062742" cy="4604897"/>
            <a:chOff x="8071338" y="1797556"/>
            <a:chExt cx="3062742" cy="4604897"/>
          </a:xfrm>
        </p:grpSpPr>
        <p:sp>
          <p:nvSpPr>
            <p:cNvPr id="6" name="Freeform: Shape 5">
              <a:extLst>
                <a:ext uri="{FF2B5EF4-FFF2-40B4-BE49-F238E27FC236}">
                  <a16:creationId xmlns:a16="http://schemas.microsoft.com/office/drawing/2014/main" id="{181F10C5-CBFA-446B-8950-5626666D2980}"/>
                </a:ext>
              </a:extLst>
            </p:cNvPr>
            <p:cNvSpPr/>
            <p:nvPr/>
          </p:nvSpPr>
          <p:spPr>
            <a:xfrm flipH="1">
              <a:off x="8563708" y="2003884"/>
              <a:ext cx="2440002" cy="1449856"/>
            </a:xfrm>
            <a:custGeom>
              <a:avLst/>
              <a:gdLst>
                <a:gd name="connsiteX0" fmla="*/ 558641 w 657225"/>
                <a:gd name="connsiteY0" fmla="*/ 7144 h 390525"/>
                <a:gd name="connsiteX1" fmla="*/ 7144 w 657225"/>
                <a:gd name="connsiteY1" fmla="*/ 382429 h 390525"/>
                <a:gd name="connsiteX2" fmla="*/ 220504 w 657225"/>
                <a:gd name="connsiteY2" fmla="*/ 390049 h 390525"/>
                <a:gd name="connsiteX3" fmla="*/ 651986 w 657225"/>
                <a:gd name="connsiteY3" fmla="*/ 100489 h 390525"/>
              </a:gdLst>
              <a:ahLst/>
              <a:cxnLst>
                <a:cxn ang="0">
                  <a:pos x="connsiteX0" y="connsiteY0"/>
                </a:cxn>
                <a:cxn ang="0">
                  <a:pos x="connsiteX1" y="connsiteY1"/>
                </a:cxn>
                <a:cxn ang="0">
                  <a:pos x="connsiteX2" y="connsiteY2"/>
                </a:cxn>
                <a:cxn ang="0">
                  <a:pos x="connsiteX3" y="connsiteY3"/>
                </a:cxn>
              </a:cxnLst>
              <a:rect l="l" t="t" r="r" b="b"/>
              <a:pathLst>
                <a:path w="657225" h="390525">
                  <a:moveTo>
                    <a:pt x="558641" y="7144"/>
                  </a:moveTo>
                  <a:lnTo>
                    <a:pt x="7144" y="382429"/>
                  </a:lnTo>
                  <a:lnTo>
                    <a:pt x="220504" y="390049"/>
                  </a:lnTo>
                  <a:lnTo>
                    <a:pt x="651986" y="100489"/>
                  </a:lnTo>
                  <a:close/>
                </a:path>
              </a:pathLst>
            </a:custGeom>
            <a:solidFill>
              <a:schemeClr val="bg1"/>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35159FDA-FFBF-47D6-BA1F-D7F868E15D2E}"/>
                </a:ext>
              </a:extLst>
            </p:cNvPr>
            <p:cNvSpPr/>
            <p:nvPr/>
          </p:nvSpPr>
          <p:spPr>
            <a:xfrm flipH="1">
              <a:off x="8215716" y="3284575"/>
              <a:ext cx="2918364" cy="1377468"/>
            </a:xfrm>
            <a:custGeom>
              <a:avLst/>
              <a:gdLst>
                <a:gd name="connsiteX0" fmla="*/ 1037597 w 1190625"/>
                <a:gd name="connsiteY0" fmla="*/ 429536 h 561975"/>
                <a:gd name="connsiteX1" fmla="*/ 1146182 w 1190625"/>
                <a:gd name="connsiteY1" fmla="*/ 340953 h 561975"/>
                <a:gd name="connsiteX2" fmla="*/ 1179519 w 1190625"/>
                <a:gd name="connsiteY2" fmla="*/ 350478 h 561975"/>
                <a:gd name="connsiteX3" fmla="*/ 1187139 w 1190625"/>
                <a:gd name="connsiteY3" fmla="*/ 328571 h 561975"/>
                <a:gd name="connsiteX4" fmla="*/ 167012 w 1190625"/>
                <a:gd name="connsiteY4" fmla="*/ 13293 h 561975"/>
                <a:gd name="connsiteX5" fmla="*/ 13659 w 1190625"/>
                <a:gd name="connsiteY5" fmla="*/ 90446 h 561975"/>
                <a:gd name="connsiteX6" fmla="*/ 90812 w 1190625"/>
                <a:gd name="connsiteY6" fmla="*/ 244751 h 561975"/>
                <a:gd name="connsiteX7" fmla="*/ 1111892 w 1190625"/>
                <a:gd name="connsiteY7" fmla="*/ 560028 h 561975"/>
                <a:gd name="connsiteX8" fmla="*/ 1119512 w 1190625"/>
                <a:gd name="connsiteY8" fmla="*/ 537168 h 561975"/>
                <a:gd name="connsiteX9" fmla="*/ 1037597 w 1190625"/>
                <a:gd name="connsiteY9" fmla="*/ 429536 h 561975"/>
                <a:gd name="connsiteX10" fmla="*/ 153677 w 1190625"/>
                <a:gd name="connsiteY10" fmla="*/ 163788 h 561975"/>
                <a:gd name="connsiteX11" fmla="*/ 96527 w 1190625"/>
                <a:gd name="connsiteY11" fmla="*/ 93303 h 561975"/>
                <a:gd name="connsiteX12" fmla="*/ 153677 w 1190625"/>
                <a:gd name="connsiteY12" fmla="*/ 163788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0625" h="561975">
                  <a:moveTo>
                    <a:pt x="1037597" y="429536"/>
                  </a:moveTo>
                  <a:cubicBezTo>
                    <a:pt x="1043312" y="375243"/>
                    <a:pt x="1091889" y="335238"/>
                    <a:pt x="1146182" y="340953"/>
                  </a:cubicBezTo>
                  <a:cubicBezTo>
                    <a:pt x="1158564" y="341906"/>
                    <a:pt x="1169994" y="345716"/>
                    <a:pt x="1179519" y="350478"/>
                  </a:cubicBezTo>
                  <a:lnTo>
                    <a:pt x="1187139" y="328571"/>
                  </a:lnTo>
                  <a:lnTo>
                    <a:pt x="167012" y="13293"/>
                  </a:lnTo>
                  <a:cubicBezTo>
                    <a:pt x="103194" y="-7662"/>
                    <a:pt x="34614" y="26628"/>
                    <a:pt x="13659" y="90446"/>
                  </a:cubicBezTo>
                  <a:cubicBezTo>
                    <a:pt x="-8248" y="155216"/>
                    <a:pt x="26994" y="223796"/>
                    <a:pt x="90812" y="244751"/>
                  </a:cubicBezTo>
                  <a:lnTo>
                    <a:pt x="1111892" y="560028"/>
                  </a:lnTo>
                  <a:lnTo>
                    <a:pt x="1119512" y="537168"/>
                  </a:lnTo>
                  <a:cubicBezTo>
                    <a:pt x="1068077" y="527643"/>
                    <a:pt x="1032834" y="481923"/>
                    <a:pt x="1037597" y="429536"/>
                  </a:cubicBezTo>
                  <a:close/>
                  <a:moveTo>
                    <a:pt x="153677" y="163788"/>
                  </a:moveTo>
                  <a:cubicBezTo>
                    <a:pt x="103194" y="194268"/>
                    <a:pt x="56522" y="136166"/>
                    <a:pt x="96527" y="93303"/>
                  </a:cubicBezTo>
                  <a:cubicBezTo>
                    <a:pt x="147009" y="62823"/>
                    <a:pt x="194634" y="120926"/>
                    <a:pt x="153677" y="163788"/>
                  </a:cubicBezTo>
                  <a:close/>
                </a:path>
              </a:pathLst>
            </a:custGeom>
            <a:solidFill>
              <a:schemeClr val="accent5">
                <a:lumMod val="20000"/>
                <a:lumOff val="80000"/>
              </a:schemeClr>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3A1A5A1C-5F9B-46B4-B933-3A5636C6A581}"/>
                </a:ext>
              </a:extLst>
            </p:cNvPr>
            <p:cNvSpPr/>
            <p:nvPr/>
          </p:nvSpPr>
          <p:spPr>
            <a:xfrm flipH="1">
              <a:off x="8363825" y="1797556"/>
              <a:ext cx="726668" cy="726668"/>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840FF674-C67C-4EFC-8E86-0877F7FE5B7B}"/>
                </a:ext>
              </a:extLst>
            </p:cNvPr>
            <p:cNvSpPr/>
            <p:nvPr/>
          </p:nvSpPr>
          <p:spPr>
            <a:xfrm flipH="1">
              <a:off x="8071338" y="4014940"/>
              <a:ext cx="1494202" cy="1634284"/>
            </a:xfrm>
            <a:custGeom>
              <a:avLst/>
              <a:gdLst>
                <a:gd name="connsiteX0" fmla="*/ 564356 w 609600"/>
                <a:gd name="connsiteY0" fmla="*/ 35362 h 666750"/>
                <a:gd name="connsiteX1" fmla="*/ 392906 w 609600"/>
                <a:gd name="connsiteY1" fmla="*/ 50602 h 666750"/>
                <a:gd name="connsiteX2" fmla="*/ 7144 w 609600"/>
                <a:gd name="connsiteY2" fmla="*/ 512564 h 666750"/>
                <a:gd name="connsiteX3" fmla="*/ 193834 w 609600"/>
                <a:gd name="connsiteY3" fmla="*/ 668774 h 666750"/>
                <a:gd name="connsiteX4" fmla="*/ 579596 w 609600"/>
                <a:gd name="connsiteY4" fmla="*/ 206812 h 666750"/>
                <a:gd name="connsiteX5" fmla="*/ 564356 w 609600"/>
                <a:gd name="connsiteY5" fmla="*/ 35362 h 666750"/>
                <a:gd name="connsiteX6" fmla="*/ 497681 w 609600"/>
                <a:gd name="connsiteY6" fmla="*/ 168712 h 666750"/>
                <a:gd name="connsiteX7" fmla="*/ 450056 w 609600"/>
                <a:gd name="connsiteY7" fmla="*/ 128707 h 666750"/>
                <a:gd name="connsiteX8" fmla="*/ 490061 w 609600"/>
                <a:gd name="connsiteY8" fmla="*/ 81082 h 666750"/>
                <a:gd name="connsiteX9" fmla="*/ 537686 w 609600"/>
                <a:gd name="connsiteY9" fmla="*/ 121087 h 666750"/>
                <a:gd name="connsiteX10" fmla="*/ 497681 w 609600"/>
                <a:gd name="connsiteY10" fmla="*/ 168712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 h="666750">
                  <a:moveTo>
                    <a:pt x="564356" y="35362"/>
                  </a:moveTo>
                  <a:cubicBezTo>
                    <a:pt x="512921" y="-7501"/>
                    <a:pt x="436721" y="-833"/>
                    <a:pt x="392906" y="50602"/>
                  </a:cubicBezTo>
                  <a:lnTo>
                    <a:pt x="7144" y="512564"/>
                  </a:lnTo>
                  <a:lnTo>
                    <a:pt x="193834" y="668774"/>
                  </a:lnTo>
                  <a:lnTo>
                    <a:pt x="579596" y="206812"/>
                  </a:lnTo>
                  <a:cubicBezTo>
                    <a:pt x="623411" y="155377"/>
                    <a:pt x="615791" y="78224"/>
                    <a:pt x="564356" y="35362"/>
                  </a:cubicBezTo>
                  <a:close/>
                  <a:moveTo>
                    <a:pt x="497681" y="168712"/>
                  </a:moveTo>
                  <a:cubicBezTo>
                    <a:pt x="473869" y="170617"/>
                    <a:pt x="451961" y="153472"/>
                    <a:pt x="450056" y="128707"/>
                  </a:cubicBezTo>
                  <a:cubicBezTo>
                    <a:pt x="448151" y="104894"/>
                    <a:pt x="465296" y="82987"/>
                    <a:pt x="490061" y="81082"/>
                  </a:cubicBezTo>
                  <a:cubicBezTo>
                    <a:pt x="513874" y="79177"/>
                    <a:pt x="535781" y="96322"/>
                    <a:pt x="537686" y="121087"/>
                  </a:cubicBezTo>
                  <a:cubicBezTo>
                    <a:pt x="539591" y="145852"/>
                    <a:pt x="522446" y="166807"/>
                    <a:pt x="497681" y="168712"/>
                  </a:cubicBezTo>
                  <a:close/>
                </a:path>
              </a:pathLst>
            </a:custGeom>
            <a:solidFill>
              <a:schemeClr val="bg1"/>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E475370-FD97-463A-AC6B-5293E5F0C1F6}"/>
                </a:ext>
              </a:extLst>
            </p:cNvPr>
            <p:cNvSpPr/>
            <p:nvPr/>
          </p:nvSpPr>
          <p:spPr>
            <a:xfrm flipH="1">
              <a:off x="8960854" y="5081018"/>
              <a:ext cx="1447508" cy="1167346"/>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5">
                <a:lumMod val="20000"/>
                <a:lumOff val="80000"/>
              </a:schemeClr>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1BA21EDB-0712-4DF1-9C27-E5547F34ED91}"/>
                </a:ext>
              </a:extLst>
            </p:cNvPr>
            <p:cNvSpPr/>
            <p:nvPr/>
          </p:nvSpPr>
          <p:spPr>
            <a:xfrm flipH="1">
              <a:off x="8762407" y="6075596"/>
              <a:ext cx="1821059" cy="326857"/>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bg1"/>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223665E-B66C-4CD8-B38F-B4AD57E4F764}"/>
                </a:ext>
              </a:extLst>
            </p:cNvPr>
            <p:cNvSpPr/>
            <p:nvPr/>
          </p:nvSpPr>
          <p:spPr>
            <a:xfrm flipH="1">
              <a:off x="9084594" y="5209427"/>
              <a:ext cx="233469" cy="233469"/>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dirty="0"/>
            </a:p>
          </p:txBody>
        </p:sp>
      </p:grpSp>
      <p:grpSp>
        <p:nvGrpSpPr>
          <p:cNvPr id="19" name="Group 18">
            <a:extLst>
              <a:ext uri="{FF2B5EF4-FFF2-40B4-BE49-F238E27FC236}">
                <a16:creationId xmlns:a16="http://schemas.microsoft.com/office/drawing/2014/main" id="{C4B08F4A-D263-460C-AA58-C4338F88900C}"/>
              </a:ext>
            </a:extLst>
          </p:cNvPr>
          <p:cNvGrpSpPr/>
          <p:nvPr/>
        </p:nvGrpSpPr>
        <p:grpSpPr>
          <a:xfrm>
            <a:off x="5510027" y="605297"/>
            <a:ext cx="2769296" cy="2769297"/>
            <a:chOff x="984620" y="2262130"/>
            <a:chExt cx="3448947" cy="3448948"/>
          </a:xfrm>
        </p:grpSpPr>
        <p:sp>
          <p:nvSpPr>
            <p:cNvPr id="17" name="Oval 8">
              <a:extLst>
                <a:ext uri="{FF2B5EF4-FFF2-40B4-BE49-F238E27FC236}">
                  <a16:creationId xmlns:a16="http://schemas.microsoft.com/office/drawing/2014/main" id="{E4EDC33B-4E8B-45D5-AC90-BC9385F40F9F}"/>
                </a:ext>
              </a:extLst>
            </p:cNvPr>
            <p:cNvSpPr/>
            <p:nvPr/>
          </p:nvSpPr>
          <p:spPr>
            <a:xfrm>
              <a:off x="984620" y="2262130"/>
              <a:ext cx="3448947" cy="3448948"/>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Oval 9">
              <a:extLst>
                <a:ext uri="{FF2B5EF4-FFF2-40B4-BE49-F238E27FC236}">
                  <a16:creationId xmlns:a16="http://schemas.microsoft.com/office/drawing/2014/main" id="{3C551EB6-CC57-49E6-951F-8CA0AE1CDB15}"/>
                </a:ext>
              </a:extLst>
            </p:cNvPr>
            <p:cNvSpPr/>
            <p:nvPr/>
          </p:nvSpPr>
          <p:spPr>
            <a:xfrm>
              <a:off x="984620" y="2262130"/>
              <a:ext cx="3448947" cy="3448948"/>
            </a:xfrm>
            <a:prstGeom prst="ellipse">
              <a:avLst/>
            </a:prstGeom>
            <a:blipFill>
              <a:blip r:embed="rId2">
                <a:extLst>
                  <a:ext uri="{BEBA8EAE-BF5A-486C-A8C5-ECC9F3942E4B}">
                    <a14:imgProps xmlns:a14="http://schemas.microsoft.com/office/drawing/2010/main">
                      <a14:imgLayer r:embed="rId3">
                        <a14:imgEffect>
                          <a14:brightnessContrast bright="100000"/>
                        </a14:imgEffect>
                      </a14:imgLayer>
                    </a14:imgProps>
                  </a:ext>
                </a:extLst>
              </a:blip>
              <a:srcRect/>
              <a:stretch>
                <a:fillRect l="-23305" r="-42566" b="55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sp>
        <p:nvSpPr>
          <p:cNvPr id="21" name="TextBox 20">
            <a:extLst>
              <a:ext uri="{FF2B5EF4-FFF2-40B4-BE49-F238E27FC236}">
                <a16:creationId xmlns:a16="http://schemas.microsoft.com/office/drawing/2014/main" id="{9A743923-2C7B-4BE6-9C35-008F89048BA7}"/>
              </a:ext>
            </a:extLst>
          </p:cNvPr>
          <p:cNvSpPr txBox="1"/>
          <p:nvPr/>
        </p:nvSpPr>
        <p:spPr>
          <a:xfrm>
            <a:off x="5948082" y="1451336"/>
            <a:ext cx="2242340" cy="1077218"/>
          </a:xfrm>
          <a:prstGeom prst="rect">
            <a:avLst/>
          </a:prstGeom>
          <a:noFill/>
        </p:spPr>
        <p:txBody>
          <a:bodyPr wrap="square" rtlCol="0" anchor="ctr">
            <a:spAutoFit/>
          </a:bodyPr>
          <a:lstStyle/>
          <a:p>
            <a:r>
              <a:rPr lang="en-US" sz="3200" dirty="0">
                <a:solidFill>
                  <a:schemeClr val="accent4"/>
                </a:solidFill>
              </a:rPr>
              <a:t>Machine Learning</a:t>
            </a:r>
          </a:p>
        </p:txBody>
      </p:sp>
      <p:grpSp>
        <p:nvGrpSpPr>
          <p:cNvPr id="22" name="Group 21">
            <a:extLst>
              <a:ext uri="{FF2B5EF4-FFF2-40B4-BE49-F238E27FC236}">
                <a16:creationId xmlns:a16="http://schemas.microsoft.com/office/drawing/2014/main" id="{235EED64-9A99-4496-A447-E034B60D3719}"/>
              </a:ext>
            </a:extLst>
          </p:cNvPr>
          <p:cNvGrpSpPr/>
          <p:nvPr/>
        </p:nvGrpSpPr>
        <p:grpSpPr>
          <a:xfrm>
            <a:off x="5861833" y="1593695"/>
            <a:ext cx="86235" cy="756643"/>
            <a:chOff x="705340" y="3177056"/>
            <a:chExt cx="86235" cy="756643"/>
          </a:xfrm>
          <a:solidFill>
            <a:schemeClr val="accent4"/>
          </a:solidFill>
        </p:grpSpPr>
        <p:sp>
          <p:nvSpPr>
            <p:cNvPr id="23" name="Rectangle 22">
              <a:extLst>
                <a:ext uri="{FF2B5EF4-FFF2-40B4-BE49-F238E27FC236}">
                  <a16:creationId xmlns:a16="http://schemas.microsoft.com/office/drawing/2014/main" id="{D7739088-19DF-4033-A5AA-A34C807608EE}"/>
                </a:ext>
              </a:extLst>
            </p:cNvPr>
            <p:cNvSpPr/>
            <p:nvPr/>
          </p:nvSpPr>
          <p:spPr>
            <a:xfrm>
              <a:off x="755575" y="3177699"/>
              <a:ext cx="36000" cy="75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rgbClr val="22AAE4"/>
                </a:solidFill>
              </a:endParaRPr>
            </a:p>
          </p:txBody>
        </p:sp>
        <p:sp>
          <p:nvSpPr>
            <p:cNvPr id="24" name="Rectangle 23">
              <a:extLst>
                <a:ext uri="{FF2B5EF4-FFF2-40B4-BE49-F238E27FC236}">
                  <a16:creationId xmlns:a16="http://schemas.microsoft.com/office/drawing/2014/main" id="{AA81AC5B-19C8-4746-85A4-12E2ECF68565}"/>
                </a:ext>
              </a:extLst>
            </p:cNvPr>
            <p:cNvSpPr/>
            <p:nvPr/>
          </p:nvSpPr>
          <p:spPr>
            <a:xfrm>
              <a:off x="705340" y="3177056"/>
              <a:ext cx="36000" cy="75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rgbClr val="22AAE4"/>
                </a:solidFill>
              </a:endParaRPr>
            </a:p>
          </p:txBody>
        </p:sp>
      </p:grpSp>
      <p:sp>
        <p:nvSpPr>
          <p:cNvPr id="25" name="TextBox 24">
            <a:extLst>
              <a:ext uri="{FF2B5EF4-FFF2-40B4-BE49-F238E27FC236}">
                <a16:creationId xmlns:a16="http://schemas.microsoft.com/office/drawing/2014/main" id="{51B2C291-F240-4FB2-B677-B42BA4BB1FBF}"/>
              </a:ext>
            </a:extLst>
          </p:cNvPr>
          <p:cNvSpPr txBox="1"/>
          <p:nvPr/>
        </p:nvSpPr>
        <p:spPr>
          <a:xfrm>
            <a:off x="953201" y="2316388"/>
            <a:ext cx="4413010" cy="3728649"/>
          </a:xfrm>
          <a:prstGeom prst="rect">
            <a:avLst/>
          </a:prstGeom>
          <a:noFill/>
        </p:spPr>
        <p:txBody>
          <a:bodyPr wrap="square" rtlCol="0">
            <a:spAutoFit/>
          </a:bodyPr>
          <a:lstStyle/>
          <a:p>
            <a:pPr>
              <a:lnSpc>
                <a:spcPct val="150000"/>
              </a:lnSpc>
            </a:pPr>
            <a:r>
              <a:rPr lang="en-US" altLang="ko-KR" sz="2000" dirty="0">
                <a:solidFill>
                  <a:schemeClr val="bg1"/>
                </a:solidFill>
                <a:cs typeface="Arial" pitchFamily="34" charset="0"/>
              </a:rPr>
              <a:t>Machine Learning is the science of getting computers to learn and act like humans do, and improve their learning over time in autonomous fashion, by feeding them data and information in the form of observations and real-world interactions.</a:t>
            </a:r>
          </a:p>
        </p:txBody>
      </p:sp>
    </p:spTree>
    <p:extLst>
      <p:ext uri="{BB962C8B-B14F-4D97-AF65-F5344CB8AC3E}">
        <p14:creationId xmlns:p14="http://schemas.microsoft.com/office/powerpoint/2010/main" val="310305316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6">
            <a:extLst>
              <a:ext uri="{FF2B5EF4-FFF2-40B4-BE49-F238E27FC236}">
                <a16:creationId xmlns:a16="http://schemas.microsoft.com/office/drawing/2014/main" id="{6FA90F40-9475-44A4-B029-E7ADB0595DF4}"/>
              </a:ext>
            </a:extLst>
          </p:cNvPr>
          <p:cNvSpPr/>
          <p:nvPr/>
        </p:nvSpPr>
        <p:spPr>
          <a:xfrm>
            <a:off x="5726635" y="1929229"/>
            <a:ext cx="1219926" cy="3836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50" name="Circle: Hollow 49">
            <a:extLst>
              <a:ext uri="{FF2B5EF4-FFF2-40B4-BE49-F238E27FC236}">
                <a16:creationId xmlns:a16="http://schemas.microsoft.com/office/drawing/2014/main" id="{80B45867-92D9-4512-8CCF-98BEEB4C6674}"/>
              </a:ext>
            </a:extLst>
          </p:cNvPr>
          <p:cNvSpPr/>
          <p:nvPr/>
        </p:nvSpPr>
        <p:spPr>
          <a:xfrm>
            <a:off x="6205608" y="789658"/>
            <a:ext cx="1519599" cy="1519599"/>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Rounded Rectangle 96">
            <a:extLst>
              <a:ext uri="{FF2B5EF4-FFF2-40B4-BE49-F238E27FC236}">
                <a16:creationId xmlns:a16="http://schemas.microsoft.com/office/drawing/2014/main" id="{C0AE763C-858D-4C72-80CE-27833870E988}"/>
              </a:ext>
            </a:extLst>
          </p:cNvPr>
          <p:cNvSpPr/>
          <p:nvPr/>
        </p:nvSpPr>
        <p:spPr>
          <a:xfrm>
            <a:off x="6984253" y="789658"/>
            <a:ext cx="5207747" cy="3836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47" name="Rounded Rectangle 96">
            <a:extLst>
              <a:ext uri="{FF2B5EF4-FFF2-40B4-BE49-F238E27FC236}">
                <a16:creationId xmlns:a16="http://schemas.microsoft.com/office/drawing/2014/main" id="{A292042E-5456-45FE-9561-9F5C8ECAEFDD}"/>
              </a:ext>
            </a:extLst>
          </p:cNvPr>
          <p:cNvSpPr/>
          <p:nvPr/>
        </p:nvSpPr>
        <p:spPr>
          <a:xfrm>
            <a:off x="4424082" y="3068799"/>
            <a:ext cx="1358989" cy="383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48" name="Circle: Hollow 47">
            <a:extLst>
              <a:ext uri="{FF2B5EF4-FFF2-40B4-BE49-F238E27FC236}">
                <a16:creationId xmlns:a16="http://schemas.microsoft.com/office/drawing/2014/main" id="{A8F75F8E-32CF-42B7-A103-B15C60E18B98}"/>
              </a:ext>
            </a:extLst>
          </p:cNvPr>
          <p:cNvSpPr/>
          <p:nvPr/>
        </p:nvSpPr>
        <p:spPr>
          <a:xfrm>
            <a:off x="4947989" y="1929229"/>
            <a:ext cx="1519599" cy="1519599"/>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Rounded Rectangle 96">
            <a:extLst>
              <a:ext uri="{FF2B5EF4-FFF2-40B4-BE49-F238E27FC236}">
                <a16:creationId xmlns:a16="http://schemas.microsoft.com/office/drawing/2014/main" id="{A9160358-B538-4278-B4F9-A84DB164311D}"/>
              </a:ext>
            </a:extLst>
          </p:cNvPr>
          <p:cNvSpPr/>
          <p:nvPr/>
        </p:nvSpPr>
        <p:spPr>
          <a:xfrm>
            <a:off x="3211397" y="4208371"/>
            <a:ext cx="1219926" cy="383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46" name="Circle: Hollow 45">
            <a:extLst>
              <a:ext uri="{FF2B5EF4-FFF2-40B4-BE49-F238E27FC236}">
                <a16:creationId xmlns:a16="http://schemas.microsoft.com/office/drawing/2014/main" id="{0A8F7C65-833E-4F34-8F38-B5D7F7D92A52}"/>
              </a:ext>
            </a:extLst>
          </p:cNvPr>
          <p:cNvSpPr/>
          <p:nvPr/>
        </p:nvSpPr>
        <p:spPr>
          <a:xfrm>
            <a:off x="3690370" y="3068800"/>
            <a:ext cx="1519599" cy="1519599"/>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Oval 11">
            <a:extLst>
              <a:ext uri="{FF2B5EF4-FFF2-40B4-BE49-F238E27FC236}">
                <a16:creationId xmlns:a16="http://schemas.microsoft.com/office/drawing/2014/main" id="{F18CDC64-CB6F-46A4-BC82-EB7408C05A62}"/>
              </a:ext>
            </a:extLst>
          </p:cNvPr>
          <p:cNvSpPr/>
          <p:nvPr/>
        </p:nvSpPr>
        <p:spPr>
          <a:xfrm>
            <a:off x="2451895" y="4417178"/>
            <a:ext cx="1319030" cy="1319030"/>
          </a:xfrm>
          <a:prstGeom prst="ellipse">
            <a:avLst/>
          </a:prstGeom>
          <a:noFill/>
          <a:ln w="139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22" name="Rounded Rectangle 96">
            <a:extLst>
              <a:ext uri="{FF2B5EF4-FFF2-40B4-BE49-F238E27FC236}">
                <a16:creationId xmlns:a16="http://schemas.microsoft.com/office/drawing/2014/main" id="{05A6C3BF-7F50-45A5-A56B-779D85BB39F7}"/>
              </a:ext>
            </a:extLst>
          </p:cNvPr>
          <p:cNvSpPr/>
          <p:nvPr/>
        </p:nvSpPr>
        <p:spPr>
          <a:xfrm>
            <a:off x="0" y="5344314"/>
            <a:ext cx="3188778" cy="383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nvGrpSpPr>
          <p:cNvPr id="26" name="Group 25">
            <a:extLst>
              <a:ext uri="{FF2B5EF4-FFF2-40B4-BE49-F238E27FC236}">
                <a16:creationId xmlns:a16="http://schemas.microsoft.com/office/drawing/2014/main" id="{AA82974F-B797-4E76-AD13-C0CC36D5EE2C}"/>
              </a:ext>
            </a:extLst>
          </p:cNvPr>
          <p:cNvGrpSpPr/>
          <p:nvPr/>
        </p:nvGrpSpPr>
        <p:grpSpPr>
          <a:xfrm>
            <a:off x="6560929" y="2413387"/>
            <a:ext cx="5375576" cy="1265674"/>
            <a:chOff x="1193167" y="1150100"/>
            <a:chExt cx="1969153" cy="1265674"/>
          </a:xfrm>
        </p:grpSpPr>
        <p:sp>
          <p:nvSpPr>
            <p:cNvPr id="27" name="TextBox 26">
              <a:extLst>
                <a:ext uri="{FF2B5EF4-FFF2-40B4-BE49-F238E27FC236}">
                  <a16:creationId xmlns:a16="http://schemas.microsoft.com/office/drawing/2014/main" id="{3E0BD255-E849-4B96-8138-47504FA2F76E}"/>
                </a:ext>
              </a:extLst>
            </p:cNvPr>
            <p:cNvSpPr txBox="1"/>
            <p:nvPr/>
          </p:nvSpPr>
          <p:spPr>
            <a:xfrm>
              <a:off x="1193167" y="1150100"/>
              <a:ext cx="1962585" cy="523220"/>
            </a:xfrm>
            <a:prstGeom prst="rect">
              <a:avLst/>
            </a:prstGeom>
            <a:noFill/>
          </p:spPr>
          <p:txBody>
            <a:bodyPr wrap="square" rtlCol="0">
              <a:spAutoFit/>
            </a:bodyPr>
            <a:lstStyle/>
            <a:p>
              <a:r>
                <a:rPr lang="en-US" altLang="ko-KR" sz="2800" b="1" dirty="0">
                  <a:solidFill>
                    <a:schemeClr val="tx1">
                      <a:lumMod val="75000"/>
                      <a:lumOff val="25000"/>
                    </a:schemeClr>
                  </a:solidFill>
                  <a:cs typeface="Arial" pitchFamily="34" charset="0"/>
                </a:rPr>
                <a:t>Implement</a:t>
              </a:r>
              <a:endParaRPr lang="ko-KR" altLang="en-US" sz="2800" b="1" dirty="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id="{5EE84779-35EA-4872-8367-0EAE74E67CA7}"/>
                </a:ext>
              </a:extLst>
            </p:cNvPr>
            <p:cNvSpPr txBox="1"/>
            <p:nvPr/>
          </p:nvSpPr>
          <p:spPr>
            <a:xfrm>
              <a:off x="1199735" y="1523222"/>
              <a:ext cx="1962585" cy="892552"/>
            </a:xfrm>
            <a:prstGeom prst="rect">
              <a:avLst/>
            </a:prstGeom>
            <a:noFill/>
          </p:spPr>
          <p:txBody>
            <a:bodyPr wrap="square" rtlCol="0">
              <a:spAutoFit/>
            </a:bodyPr>
            <a:lstStyle/>
            <a:p>
              <a:r>
                <a:rPr lang="en-US" altLang="ko-KR" sz="2000" dirty="0">
                  <a:solidFill>
                    <a:schemeClr val="tx1">
                      <a:lumMod val="75000"/>
                      <a:lumOff val="25000"/>
                    </a:schemeClr>
                  </a:solidFill>
                  <a:cs typeface="Arial" pitchFamily="34" charset="0"/>
                </a:rPr>
                <a:t>What is needed to complete the project. Run tests and optimize weights and confidence.</a:t>
              </a:r>
              <a:endParaRPr lang="ko-KR" altLang="en-US" sz="2000" dirty="0">
                <a:solidFill>
                  <a:schemeClr val="tx1">
                    <a:lumMod val="75000"/>
                    <a:lumOff val="25000"/>
                  </a:schemeClr>
                </a:solidFill>
                <a:cs typeface="Arial" pitchFamily="34" charset="0"/>
              </a:endParaRPr>
            </a:p>
            <a:p>
              <a:endParaRPr lang="ko-KR" altLang="en-US" sz="1200" dirty="0">
                <a:solidFill>
                  <a:schemeClr val="tx1">
                    <a:lumMod val="75000"/>
                    <a:lumOff val="25000"/>
                  </a:schemeClr>
                </a:solidFill>
                <a:cs typeface="Arial" pitchFamily="34" charset="0"/>
              </a:endParaRPr>
            </a:p>
          </p:txBody>
        </p:sp>
      </p:grpSp>
      <p:grpSp>
        <p:nvGrpSpPr>
          <p:cNvPr id="32" name="Group 31">
            <a:extLst>
              <a:ext uri="{FF2B5EF4-FFF2-40B4-BE49-F238E27FC236}">
                <a16:creationId xmlns:a16="http://schemas.microsoft.com/office/drawing/2014/main" id="{5A7F4B41-8FE6-4001-9A2A-827590645136}"/>
              </a:ext>
            </a:extLst>
          </p:cNvPr>
          <p:cNvGrpSpPr/>
          <p:nvPr/>
        </p:nvGrpSpPr>
        <p:grpSpPr>
          <a:xfrm>
            <a:off x="4127997" y="4812934"/>
            <a:ext cx="5648015" cy="1089973"/>
            <a:chOff x="1193645" y="1275606"/>
            <a:chExt cx="3837517" cy="1089973"/>
          </a:xfrm>
        </p:grpSpPr>
        <p:sp>
          <p:nvSpPr>
            <p:cNvPr id="33" name="TextBox 32">
              <a:extLst>
                <a:ext uri="{FF2B5EF4-FFF2-40B4-BE49-F238E27FC236}">
                  <a16:creationId xmlns:a16="http://schemas.microsoft.com/office/drawing/2014/main" id="{D32EFD62-6459-4D1D-A108-B91C2A40EB20}"/>
                </a:ext>
              </a:extLst>
            </p:cNvPr>
            <p:cNvSpPr txBox="1"/>
            <p:nvPr/>
          </p:nvSpPr>
          <p:spPr>
            <a:xfrm>
              <a:off x="1199735" y="1275606"/>
              <a:ext cx="1962585" cy="523220"/>
            </a:xfrm>
            <a:prstGeom prst="rect">
              <a:avLst/>
            </a:prstGeom>
            <a:noFill/>
          </p:spPr>
          <p:txBody>
            <a:bodyPr wrap="square" rtlCol="0">
              <a:spAutoFit/>
            </a:bodyPr>
            <a:lstStyle/>
            <a:p>
              <a:r>
                <a:rPr lang="en-US" altLang="ko-KR" sz="2800" b="1" dirty="0">
                  <a:solidFill>
                    <a:schemeClr val="tx1">
                      <a:lumMod val="75000"/>
                      <a:lumOff val="25000"/>
                    </a:schemeClr>
                  </a:solidFill>
                  <a:cs typeface="Arial" pitchFamily="34" charset="0"/>
                </a:rPr>
                <a:t>Learn</a:t>
              </a:r>
              <a:endParaRPr lang="ko-KR" altLang="en-US" sz="1400" b="1"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CA8DF01A-F232-4963-BC94-2163305D53A2}"/>
                </a:ext>
              </a:extLst>
            </p:cNvPr>
            <p:cNvSpPr txBox="1"/>
            <p:nvPr/>
          </p:nvSpPr>
          <p:spPr>
            <a:xfrm>
              <a:off x="1193645" y="1657693"/>
              <a:ext cx="3837517" cy="707886"/>
            </a:xfrm>
            <a:prstGeom prst="rect">
              <a:avLst/>
            </a:prstGeom>
            <a:noFill/>
          </p:spPr>
          <p:txBody>
            <a:bodyPr wrap="square" rtlCol="0">
              <a:spAutoFit/>
            </a:bodyPr>
            <a:lstStyle/>
            <a:p>
              <a:r>
                <a:rPr lang="en-US" altLang="ko-KR" sz="2000" dirty="0">
                  <a:solidFill>
                    <a:schemeClr val="tx1">
                      <a:lumMod val="75000"/>
                      <a:lumOff val="25000"/>
                    </a:schemeClr>
                  </a:solidFill>
                  <a:cs typeface="Arial" pitchFamily="34" charset="0"/>
                </a:rPr>
                <a:t>Guest Speakers to learn what is AI and real life example. Look into previously made projects</a:t>
              </a:r>
              <a:endParaRPr lang="ko-KR" altLang="en-US" sz="2000" dirty="0">
                <a:solidFill>
                  <a:schemeClr val="tx1">
                    <a:lumMod val="75000"/>
                    <a:lumOff val="25000"/>
                  </a:schemeClr>
                </a:solidFill>
                <a:cs typeface="Arial" pitchFamily="34" charset="0"/>
              </a:endParaRPr>
            </a:p>
          </p:txBody>
        </p:sp>
      </p:grpSp>
      <p:grpSp>
        <p:nvGrpSpPr>
          <p:cNvPr id="35" name="Group 34">
            <a:extLst>
              <a:ext uri="{FF2B5EF4-FFF2-40B4-BE49-F238E27FC236}">
                <a16:creationId xmlns:a16="http://schemas.microsoft.com/office/drawing/2014/main" id="{AD0AC7F8-60D5-4568-BECE-72F7896670B4}"/>
              </a:ext>
            </a:extLst>
          </p:cNvPr>
          <p:cNvGrpSpPr/>
          <p:nvPr/>
        </p:nvGrpSpPr>
        <p:grpSpPr>
          <a:xfrm>
            <a:off x="5372614" y="3566406"/>
            <a:ext cx="4555798" cy="1103420"/>
            <a:chOff x="1192564" y="1127688"/>
            <a:chExt cx="2429454" cy="1103420"/>
          </a:xfrm>
        </p:grpSpPr>
        <p:sp>
          <p:nvSpPr>
            <p:cNvPr id="36" name="TextBox 35">
              <a:extLst>
                <a:ext uri="{FF2B5EF4-FFF2-40B4-BE49-F238E27FC236}">
                  <a16:creationId xmlns:a16="http://schemas.microsoft.com/office/drawing/2014/main" id="{F5FBBC4A-2A0B-48C2-8B1A-A9231E1F848E}"/>
                </a:ext>
              </a:extLst>
            </p:cNvPr>
            <p:cNvSpPr txBox="1"/>
            <p:nvPr/>
          </p:nvSpPr>
          <p:spPr>
            <a:xfrm>
              <a:off x="1192564" y="1127688"/>
              <a:ext cx="1962585" cy="523220"/>
            </a:xfrm>
            <a:prstGeom prst="rect">
              <a:avLst/>
            </a:prstGeom>
            <a:noFill/>
          </p:spPr>
          <p:txBody>
            <a:bodyPr wrap="square" rtlCol="0">
              <a:spAutoFit/>
            </a:bodyPr>
            <a:lstStyle/>
            <a:p>
              <a:r>
                <a:rPr lang="en-US" altLang="ko-KR" sz="2800" b="1" dirty="0">
                  <a:solidFill>
                    <a:schemeClr val="tx1">
                      <a:lumMod val="75000"/>
                      <a:lumOff val="25000"/>
                    </a:schemeClr>
                  </a:solidFill>
                  <a:cs typeface="Arial" pitchFamily="34" charset="0"/>
                </a:rPr>
                <a:t>Plan</a:t>
              </a:r>
              <a:endParaRPr lang="ko-KR" altLang="en-US" sz="2800" b="1"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631AAF1D-D949-4E4A-B377-A8E496D66BAE}"/>
                </a:ext>
              </a:extLst>
            </p:cNvPr>
            <p:cNvSpPr txBox="1"/>
            <p:nvPr/>
          </p:nvSpPr>
          <p:spPr>
            <a:xfrm>
              <a:off x="1199735" y="1523222"/>
              <a:ext cx="2422283" cy="707886"/>
            </a:xfrm>
            <a:prstGeom prst="rect">
              <a:avLst/>
            </a:prstGeom>
            <a:noFill/>
          </p:spPr>
          <p:txBody>
            <a:bodyPr wrap="square" rtlCol="0">
              <a:spAutoFit/>
            </a:bodyPr>
            <a:lstStyle/>
            <a:p>
              <a:r>
                <a:rPr lang="en-US" altLang="ko-KR" sz="2000" dirty="0">
                  <a:solidFill>
                    <a:schemeClr val="tx1">
                      <a:lumMod val="75000"/>
                      <a:lumOff val="25000"/>
                    </a:schemeClr>
                  </a:solidFill>
                  <a:cs typeface="Arial" pitchFamily="34" charset="0"/>
                </a:rPr>
                <a:t>Produce a real-life problem that could be solved with AI</a:t>
              </a:r>
              <a:endParaRPr lang="ko-KR" altLang="en-US" sz="2000" dirty="0">
                <a:solidFill>
                  <a:schemeClr val="tx1">
                    <a:lumMod val="75000"/>
                    <a:lumOff val="25000"/>
                  </a:schemeClr>
                </a:solidFill>
                <a:cs typeface="Arial" pitchFamily="34" charset="0"/>
              </a:endParaRPr>
            </a:p>
          </p:txBody>
        </p:sp>
      </p:grpSp>
      <p:sp>
        <p:nvSpPr>
          <p:cNvPr id="44" name="Circle: Hollow 43">
            <a:extLst>
              <a:ext uri="{FF2B5EF4-FFF2-40B4-BE49-F238E27FC236}">
                <a16:creationId xmlns:a16="http://schemas.microsoft.com/office/drawing/2014/main" id="{DEC173AA-C82E-4B92-B550-6E65463C41A6}"/>
              </a:ext>
            </a:extLst>
          </p:cNvPr>
          <p:cNvSpPr/>
          <p:nvPr/>
        </p:nvSpPr>
        <p:spPr>
          <a:xfrm>
            <a:off x="2432751" y="4208371"/>
            <a:ext cx="1519599" cy="1519599"/>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54" name="Group 53">
            <a:extLst>
              <a:ext uri="{FF2B5EF4-FFF2-40B4-BE49-F238E27FC236}">
                <a16:creationId xmlns:a16="http://schemas.microsoft.com/office/drawing/2014/main" id="{0D21FF8C-469D-44EA-AA83-0E347346E98D}"/>
              </a:ext>
            </a:extLst>
          </p:cNvPr>
          <p:cNvGrpSpPr/>
          <p:nvPr/>
        </p:nvGrpSpPr>
        <p:grpSpPr>
          <a:xfrm>
            <a:off x="7758211" y="1305194"/>
            <a:ext cx="3958660" cy="835985"/>
            <a:chOff x="1187784" y="1087347"/>
            <a:chExt cx="2111020" cy="835985"/>
          </a:xfrm>
        </p:grpSpPr>
        <p:sp>
          <p:nvSpPr>
            <p:cNvPr id="55" name="TextBox 54">
              <a:extLst>
                <a:ext uri="{FF2B5EF4-FFF2-40B4-BE49-F238E27FC236}">
                  <a16:creationId xmlns:a16="http://schemas.microsoft.com/office/drawing/2014/main" id="{081C556D-4B7E-4FBC-8F1D-B1FF6A996E07}"/>
                </a:ext>
              </a:extLst>
            </p:cNvPr>
            <p:cNvSpPr txBox="1"/>
            <p:nvPr/>
          </p:nvSpPr>
          <p:spPr>
            <a:xfrm>
              <a:off x="1187784" y="1087347"/>
              <a:ext cx="1962585" cy="523220"/>
            </a:xfrm>
            <a:prstGeom prst="rect">
              <a:avLst/>
            </a:prstGeom>
            <a:noFill/>
          </p:spPr>
          <p:txBody>
            <a:bodyPr wrap="square" rtlCol="0">
              <a:spAutoFit/>
            </a:bodyPr>
            <a:lstStyle/>
            <a:p>
              <a:r>
                <a:rPr lang="en-US" altLang="ko-KR" sz="2800" b="1" dirty="0">
                  <a:solidFill>
                    <a:schemeClr val="tx1">
                      <a:lumMod val="75000"/>
                      <a:lumOff val="25000"/>
                    </a:schemeClr>
                  </a:solidFill>
                  <a:cs typeface="Arial" pitchFamily="34" charset="0"/>
                </a:rPr>
                <a:t>Publish</a:t>
              </a:r>
              <a:endParaRPr lang="ko-KR" altLang="en-US" sz="1400" b="1" dirty="0">
                <a:solidFill>
                  <a:schemeClr val="tx1">
                    <a:lumMod val="75000"/>
                    <a:lumOff val="25000"/>
                  </a:schemeClr>
                </a:solidFill>
                <a:cs typeface="Arial" pitchFamily="34" charset="0"/>
              </a:endParaRPr>
            </a:p>
          </p:txBody>
        </p:sp>
        <p:sp>
          <p:nvSpPr>
            <p:cNvPr id="56" name="TextBox 55">
              <a:extLst>
                <a:ext uri="{FF2B5EF4-FFF2-40B4-BE49-F238E27FC236}">
                  <a16:creationId xmlns:a16="http://schemas.microsoft.com/office/drawing/2014/main" id="{6919B331-E5DF-4207-8F99-4863206F079D}"/>
                </a:ext>
              </a:extLst>
            </p:cNvPr>
            <p:cNvSpPr txBox="1"/>
            <p:nvPr/>
          </p:nvSpPr>
          <p:spPr>
            <a:xfrm>
              <a:off x="1199735" y="1523222"/>
              <a:ext cx="2099069" cy="400110"/>
            </a:xfrm>
            <a:prstGeom prst="rect">
              <a:avLst/>
            </a:prstGeom>
            <a:noFill/>
          </p:spPr>
          <p:txBody>
            <a:bodyPr wrap="square" rtlCol="0">
              <a:spAutoFit/>
            </a:bodyPr>
            <a:lstStyle/>
            <a:p>
              <a:r>
                <a:rPr lang="en-US" altLang="ko-KR" sz="2000" dirty="0">
                  <a:solidFill>
                    <a:schemeClr val="tx1">
                      <a:lumMod val="75000"/>
                      <a:lumOff val="25000"/>
                    </a:schemeClr>
                  </a:solidFill>
                  <a:cs typeface="Arial" pitchFamily="34" charset="0"/>
                </a:rPr>
                <a:t>Finish and publish to companies</a:t>
              </a:r>
              <a:endParaRPr lang="ko-KR" altLang="en-US" sz="2000" dirty="0">
                <a:solidFill>
                  <a:schemeClr val="tx1">
                    <a:lumMod val="75000"/>
                    <a:lumOff val="25000"/>
                  </a:schemeClr>
                </a:solidFill>
                <a:cs typeface="Arial" pitchFamily="34" charset="0"/>
              </a:endParaRPr>
            </a:p>
          </p:txBody>
        </p:sp>
      </p:grpSp>
      <p:sp>
        <p:nvSpPr>
          <p:cNvPr id="57" name="TextBox 56">
            <a:extLst>
              <a:ext uri="{FF2B5EF4-FFF2-40B4-BE49-F238E27FC236}">
                <a16:creationId xmlns:a16="http://schemas.microsoft.com/office/drawing/2014/main" id="{EFFD1FFE-EE5D-4508-BC53-E1CBBA637A09}"/>
              </a:ext>
            </a:extLst>
          </p:cNvPr>
          <p:cNvSpPr txBox="1"/>
          <p:nvPr/>
        </p:nvSpPr>
        <p:spPr>
          <a:xfrm>
            <a:off x="877032" y="604536"/>
            <a:ext cx="4070957" cy="1446550"/>
          </a:xfrm>
          <a:prstGeom prst="rect">
            <a:avLst/>
          </a:prstGeom>
          <a:noFill/>
        </p:spPr>
        <p:txBody>
          <a:bodyPr wrap="square" rtlCol="0" anchor="ctr">
            <a:spAutoFit/>
          </a:bodyPr>
          <a:lstStyle/>
          <a:p>
            <a:r>
              <a:rPr lang="en-US" altLang="ko-KR" sz="4400" b="1" dirty="0">
                <a:solidFill>
                  <a:schemeClr val="tx1">
                    <a:lumMod val="85000"/>
                    <a:lumOff val="15000"/>
                  </a:schemeClr>
                </a:solidFill>
                <a:cs typeface="Arial" pitchFamily="34" charset="0"/>
              </a:rPr>
              <a:t>What do we do in this club?</a:t>
            </a:r>
          </a:p>
        </p:txBody>
      </p:sp>
      <p:sp>
        <p:nvSpPr>
          <p:cNvPr id="31" name="TextBox 30">
            <a:extLst>
              <a:ext uri="{FF2B5EF4-FFF2-40B4-BE49-F238E27FC236}">
                <a16:creationId xmlns:a16="http://schemas.microsoft.com/office/drawing/2014/main" id="{40CB6361-4540-43B4-860A-05DE7AC23058}"/>
              </a:ext>
            </a:extLst>
          </p:cNvPr>
          <p:cNvSpPr txBox="1"/>
          <p:nvPr/>
        </p:nvSpPr>
        <p:spPr>
          <a:xfrm>
            <a:off x="903586" y="2018999"/>
            <a:ext cx="2241327" cy="369332"/>
          </a:xfrm>
          <a:prstGeom prst="rect">
            <a:avLst/>
          </a:prstGeom>
          <a:noFill/>
        </p:spPr>
        <p:txBody>
          <a:bodyPr wrap="square" rtlCol="0" anchor="ctr">
            <a:spAutoFit/>
          </a:bodyPr>
          <a:lstStyle/>
          <a:p>
            <a:r>
              <a:rPr lang="en-GB" altLang="ko-KR" dirty="0">
                <a:cs typeface="Arial" pitchFamily="34" charset="0"/>
              </a:rPr>
              <a:t>It isn’t just all coding</a:t>
            </a:r>
            <a:endParaRPr lang="ko-KR" altLang="en-US" dirty="0">
              <a:cs typeface="Arial" pitchFamily="34" charset="0"/>
            </a:endParaRPr>
          </a:p>
        </p:txBody>
      </p:sp>
      <p:sp>
        <p:nvSpPr>
          <p:cNvPr id="30" name="Rectangle 7">
            <a:extLst>
              <a:ext uri="{FF2B5EF4-FFF2-40B4-BE49-F238E27FC236}">
                <a16:creationId xmlns:a16="http://schemas.microsoft.com/office/drawing/2014/main" id="{56738FEF-A154-4650-BE0A-C13B08EDCD6A}"/>
              </a:ext>
            </a:extLst>
          </p:cNvPr>
          <p:cNvSpPr/>
          <p:nvPr/>
        </p:nvSpPr>
        <p:spPr>
          <a:xfrm>
            <a:off x="6744636" y="1308046"/>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8" name="Freeform 108">
            <a:extLst>
              <a:ext uri="{FF2B5EF4-FFF2-40B4-BE49-F238E27FC236}">
                <a16:creationId xmlns:a16="http://schemas.microsoft.com/office/drawing/2014/main" id="{A737B879-BC13-4480-8817-6EC32F158FF5}"/>
              </a:ext>
            </a:extLst>
          </p:cNvPr>
          <p:cNvSpPr/>
          <p:nvPr/>
        </p:nvSpPr>
        <p:spPr>
          <a:xfrm>
            <a:off x="2925084" y="4639977"/>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Trapezoid 13">
            <a:extLst>
              <a:ext uri="{FF2B5EF4-FFF2-40B4-BE49-F238E27FC236}">
                <a16:creationId xmlns:a16="http://schemas.microsoft.com/office/drawing/2014/main" id="{BF5C52CE-544F-41B5-8C45-2BD5E4191185}"/>
              </a:ext>
            </a:extLst>
          </p:cNvPr>
          <p:cNvSpPr/>
          <p:nvPr/>
        </p:nvSpPr>
        <p:spPr>
          <a:xfrm>
            <a:off x="5427310" y="2439631"/>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2" name="Rectangle 30">
            <a:extLst>
              <a:ext uri="{FF2B5EF4-FFF2-40B4-BE49-F238E27FC236}">
                <a16:creationId xmlns:a16="http://schemas.microsoft.com/office/drawing/2014/main" id="{703201DA-E914-4071-92EF-A998808B1E99}"/>
              </a:ext>
            </a:extLst>
          </p:cNvPr>
          <p:cNvSpPr/>
          <p:nvPr/>
        </p:nvSpPr>
        <p:spPr>
          <a:xfrm>
            <a:off x="4219148" y="3569190"/>
            <a:ext cx="464493" cy="46313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9" name="Oval 38">
            <a:extLst>
              <a:ext uri="{FF2B5EF4-FFF2-40B4-BE49-F238E27FC236}">
                <a16:creationId xmlns:a16="http://schemas.microsoft.com/office/drawing/2014/main" id="{0743E2A6-971C-41A9-9D17-88D0A3C503B7}"/>
              </a:ext>
            </a:extLst>
          </p:cNvPr>
          <p:cNvSpPr/>
          <p:nvPr/>
        </p:nvSpPr>
        <p:spPr>
          <a:xfrm>
            <a:off x="414305" y="3339955"/>
            <a:ext cx="870564" cy="870564"/>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cs typeface="Arial" pitchFamily="34" charset="0"/>
            </a:endParaRPr>
          </a:p>
        </p:txBody>
      </p:sp>
      <p:sp>
        <p:nvSpPr>
          <p:cNvPr id="40" name="Oval 39">
            <a:extLst>
              <a:ext uri="{FF2B5EF4-FFF2-40B4-BE49-F238E27FC236}">
                <a16:creationId xmlns:a16="http://schemas.microsoft.com/office/drawing/2014/main" id="{97F1B6E6-C5AC-4BAD-8500-8BC0A32CAB40}"/>
              </a:ext>
            </a:extLst>
          </p:cNvPr>
          <p:cNvSpPr/>
          <p:nvPr/>
        </p:nvSpPr>
        <p:spPr>
          <a:xfrm>
            <a:off x="1509705" y="3370227"/>
            <a:ext cx="870564" cy="870564"/>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400" b="1">
              <a:cs typeface="Arial" pitchFamily="34" charset="0"/>
            </a:endParaRPr>
          </a:p>
        </p:txBody>
      </p:sp>
      <p:sp>
        <p:nvSpPr>
          <p:cNvPr id="42" name="Oval 41">
            <a:extLst>
              <a:ext uri="{FF2B5EF4-FFF2-40B4-BE49-F238E27FC236}">
                <a16:creationId xmlns:a16="http://schemas.microsoft.com/office/drawing/2014/main" id="{47E287CF-DC98-4E0F-803F-21FC6281FCBB}"/>
              </a:ext>
            </a:extLst>
          </p:cNvPr>
          <p:cNvSpPr/>
          <p:nvPr/>
        </p:nvSpPr>
        <p:spPr>
          <a:xfrm>
            <a:off x="931481" y="4288872"/>
            <a:ext cx="870564" cy="853424"/>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a:cs typeface="Arial" pitchFamily="34" charset="0"/>
            </a:endParaRPr>
          </a:p>
        </p:txBody>
      </p:sp>
      <p:pic>
        <p:nvPicPr>
          <p:cNvPr id="53" name="Picture 52">
            <a:extLst>
              <a:ext uri="{FF2B5EF4-FFF2-40B4-BE49-F238E27FC236}">
                <a16:creationId xmlns:a16="http://schemas.microsoft.com/office/drawing/2014/main" id="{40534047-FE01-435D-8DA6-8F0F9C13CD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281" y="4594410"/>
            <a:ext cx="569259" cy="223221"/>
          </a:xfrm>
          <a:prstGeom prst="rect">
            <a:avLst/>
          </a:prstGeom>
        </p:spPr>
      </p:pic>
      <p:pic>
        <p:nvPicPr>
          <p:cNvPr id="58" name="Picture 57">
            <a:extLst>
              <a:ext uri="{FF2B5EF4-FFF2-40B4-BE49-F238E27FC236}">
                <a16:creationId xmlns:a16="http://schemas.microsoft.com/office/drawing/2014/main" id="{017D1FE3-500B-495A-B465-746C8B6FE7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782" y="3560791"/>
            <a:ext cx="361268" cy="361268"/>
          </a:xfrm>
          <a:prstGeom prst="rect">
            <a:avLst/>
          </a:prstGeom>
        </p:spPr>
      </p:pic>
      <p:pic>
        <p:nvPicPr>
          <p:cNvPr id="60" name="Picture 2" descr="Image result for vm ware'">
            <a:extLst>
              <a:ext uri="{FF2B5EF4-FFF2-40B4-BE49-F238E27FC236}">
                <a16:creationId xmlns:a16="http://schemas.microsoft.com/office/drawing/2014/main" id="{47E90B02-1DF5-4526-AE76-7E12AA2313B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376" r="20938"/>
          <a:stretch/>
        </p:blipFill>
        <p:spPr bwMode="auto">
          <a:xfrm>
            <a:off x="1671918" y="3558988"/>
            <a:ext cx="513170" cy="47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13844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406489-5597-43A4-B42F-CCC9FE8B833A}"/>
              </a:ext>
            </a:extLst>
          </p:cNvPr>
          <p:cNvSpPr txBox="1"/>
          <p:nvPr/>
        </p:nvSpPr>
        <p:spPr>
          <a:xfrm>
            <a:off x="3232184" y="430307"/>
            <a:ext cx="6151418" cy="1015663"/>
          </a:xfrm>
          <a:prstGeom prst="rect">
            <a:avLst/>
          </a:prstGeom>
          <a:solidFill>
            <a:schemeClr val="accent3">
              <a:lumMod val="50000"/>
            </a:schemeClr>
          </a:solidFill>
        </p:spPr>
        <p:txBody>
          <a:bodyPr wrap="square" lIns="36000" tIns="0" rIns="36000" bIns="0" rtlCol="0">
            <a:spAutoFit/>
          </a:bodyPr>
          <a:lstStyle/>
          <a:p>
            <a:pPr algn="ctr"/>
            <a:r>
              <a:rPr lang="en-US" sz="6600" dirty="0">
                <a:solidFill>
                  <a:schemeClr val="bg1"/>
                </a:solidFill>
                <a:latin typeface="Circuit Mage" pitchFamily="2" charset="0"/>
              </a:rPr>
              <a:t>Fields of AI</a:t>
            </a:r>
          </a:p>
        </p:txBody>
      </p:sp>
      <p:grpSp>
        <p:nvGrpSpPr>
          <p:cNvPr id="21" name="Graphic 421">
            <a:extLst>
              <a:ext uri="{FF2B5EF4-FFF2-40B4-BE49-F238E27FC236}">
                <a16:creationId xmlns:a16="http://schemas.microsoft.com/office/drawing/2014/main" id="{930C0FE5-EBA7-4085-9348-7D37245CF211}"/>
              </a:ext>
            </a:extLst>
          </p:cNvPr>
          <p:cNvGrpSpPr/>
          <p:nvPr/>
        </p:nvGrpSpPr>
        <p:grpSpPr>
          <a:xfrm>
            <a:off x="4959284" y="1938742"/>
            <a:ext cx="2273432" cy="4468661"/>
            <a:chOff x="4351496" y="0"/>
            <a:chExt cx="3489008" cy="6858000"/>
          </a:xfrm>
          <a:solidFill>
            <a:schemeClr val="bg1"/>
          </a:solidFill>
        </p:grpSpPr>
        <p:sp>
          <p:nvSpPr>
            <p:cNvPr id="23" name="Freeform: Shape 22">
              <a:extLst>
                <a:ext uri="{FF2B5EF4-FFF2-40B4-BE49-F238E27FC236}">
                  <a16:creationId xmlns:a16="http://schemas.microsoft.com/office/drawing/2014/main" id="{78678AA3-F244-4022-8E22-53FDC585211A}"/>
                </a:ext>
              </a:extLst>
            </p:cNvPr>
            <p:cNvSpPr/>
            <p:nvPr/>
          </p:nvSpPr>
          <p:spPr>
            <a:xfrm>
              <a:off x="7175064" y="2830854"/>
              <a:ext cx="227171" cy="124301"/>
            </a:xfrm>
            <a:custGeom>
              <a:avLst/>
              <a:gdLst>
                <a:gd name="connsiteX0" fmla="*/ 127516 w 227171"/>
                <a:gd name="connsiteY0" fmla="*/ 32790 h 124301"/>
                <a:gd name="connsiteX1" fmla="*/ 124087 w 227171"/>
                <a:gd name="connsiteY1" fmla="*/ 37505 h 124301"/>
                <a:gd name="connsiteX2" fmla="*/ 118515 w 227171"/>
                <a:gd name="connsiteY2" fmla="*/ 36647 h 124301"/>
                <a:gd name="connsiteX3" fmla="*/ 79081 w 227171"/>
                <a:gd name="connsiteY3" fmla="*/ 32361 h 124301"/>
                <a:gd name="connsiteX4" fmla="*/ 3215 w 227171"/>
                <a:gd name="connsiteY4" fmla="*/ 93226 h 124301"/>
                <a:gd name="connsiteX5" fmla="*/ 27218 w 227171"/>
                <a:gd name="connsiteY5" fmla="*/ 121944 h 124301"/>
                <a:gd name="connsiteX6" fmla="*/ 114657 w 227171"/>
                <a:gd name="connsiteY6" fmla="*/ 51221 h 124301"/>
                <a:gd name="connsiteX7" fmla="*/ 120229 w 227171"/>
                <a:gd name="connsiteY7" fmla="*/ 52935 h 124301"/>
                <a:gd name="connsiteX8" fmla="*/ 120229 w 227171"/>
                <a:gd name="connsiteY8" fmla="*/ 52935 h 124301"/>
                <a:gd name="connsiteX9" fmla="*/ 179379 w 227171"/>
                <a:gd name="connsiteY9" fmla="*/ 76081 h 124301"/>
                <a:gd name="connsiteX10" fmla="*/ 223957 w 227171"/>
                <a:gd name="connsiteY10" fmla="*/ 40934 h 124301"/>
                <a:gd name="connsiteX11" fmla="*/ 207240 w 227171"/>
                <a:gd name="connsiteY11" fmla="*/ 5358 h 124301"/>
                <a:gd name="connsiteX12" fmla="*/ 206383 w 227171"/>
                <a:gd name="connsiteY12" fmla="*/ 6215 h 124301"/>
                <a:gd name="connsiteX13" fmla="*/ 149376 w 227171"/>
                <a:gd name="connsiteY13" fmla="*/ 3215 h 124301"/>
                <a:gd name="connsiteX14" fmla="*/ 127516 w 227171"/>
                <a:gd name="connsiteY14" fmla="*/ 32790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71" h="12430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800AA0A-34F0-47B9-9D0E-9254B35D2600}"/>
                </a:ext>
              </a:extLst>
            </p:cNvPr>
            <p:cNvSpPr/>
            <p:nvPr/>
          </p:nvSpPr>
          <p:spPr>
            <a:xfrm>
              <a:off x="7212354" y="2887004"/>
              <a:ext cx="210026" cy="128588"/>
            </a:xfrm>
            <a:custGeom>
              <a:avLst/>
              <a:gdLst>
                <a:gd name="connsiteX0" fmla="*/ 140803 w 210026"/>
                <a:gd name="connsiteY0" fmla="*/ 40934 h 128587"/>
                <a:gd name="connsiteX1" fmla="*/ 81653 w 210026"/>
                <a:gd name="connsiteY1" fmla="*/ 17788 h 128587"/>
                <a:gd name="connsiteX2" fmla="*/ 3215 w 210026"/>
                <a:gd name="connsiteY2" fmla="*/ 81224 h 128587"/>
                <a:gd name="connsiteX3" fmla="*/ 39219 w 210026"/>
                <a:gd name="connsiteY3" fmla="*/ 126230 h 128587"/>
                <a:gd name="connsiteX4" fmla="*/ 88940 w 210026"/>
                <a:gd name="connsiteY4" fmla="*/ 86368 h 128587"/>
                <a:gd name="connsiteX5" fmla="*/ 93226 w 210026"/>
                <a:gd name="connsiteY5" fmla="*/ 86368 h 128587"/>
                <a:gd name="connsiteX6" fmla="*/ 141661 w 210026"/>
                <a:gd name="connsiteY6" fmla="*/ 91940 h 128587"/>
                <a:gd name="connsiteX7" fmla="*/ 210669 w 210026"/>
                <a:gd name="connsiteY7" fmla="*/ 36219 h 128587"/>
                <a:gd name="connsiteX8" fmla="*/ 195667 w 210026"/>
                <a:gd name="connsiteY8" fmla="*/ 3215 h 128587"/>
                <a:gd name="connsiteX9" fmla="*/ 146804 w 210026"/>
                <a:gd name="connsiteY9" fmla="*/ 42648 h 128587"/>
                <a:gd name="connsiteX10" fmla="*/ 140803 w 210026"/>
                <a:gd name="connsiteY10" fmla="*/ 40934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28587">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06CE2B7-ED4E-48BA-92D9-D64730B741C9}"/>
                </a:ext>
              </a:extLst>
            </p:cNvPr>
            <p:cNvSpPr/>
            <p:nvPr/>
          </p:nvSpPr>
          <p:spPr>
            <a:xfrm>
              <a:off x="6676144" y="3952137"/>
              <a:ext cx="98584" cy="334328"/>
            </a:xfrm>
            <a:custGeom>
              <a:avLst/>
              <a:gdLst>
                <a:gd name="connsiteX0" fmla="*/ 34076 w 98583"/>
                <a:gd name="connsiteY0" fmla="*/ 331970 h 334327"/>
                <a:gd name="connsiteX1" fmla="*/ 34076 w 98583"/>
                <a:gd name="connsiteY1" fmla="*/ 107371 h 334327"/>
                <a:gd name="connsiteX2" fmla="*/ 34076 w 98583"/>
                <a:gd name="connsiteY2" fmla="*/ 103084 h 334327"/>
                <a:gd name="connsiteX3" fmla="*/ 98798 w 98583"/>
                <a:gd name="connsiteY3" fmla="*/ 38362 h 334327"/>
                <a:gd name="connsiteX4" fmla="*/ 89368 w 98583"/>
                <a:gd name="connsiteY4" fmla="*/ 3215 h 334327"/>
                <a:gd name="connsiteX5" fmla="*/ 3215 w 98583"/>
                <a:gd name="connsiteY5" fmla="*/ 89368 h 334327"/>
                <a:gd name="connsiteX6" fmla="*/ 3215 w 98583"/>
                <a:gd name="connsiteY6" fmla="*/ 319969 h 334327"/>
                <a:gd name="connsiteX7" fmla="*/ 34076 w 98583"/>
                <a:gd name="connsiteY7" fmla="*/ 331970 h 3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83" h="334327">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8CA4EAA-E423-4D83-B56B-2F763DD032DF}"/>
                </a:ext>
              </a:extLst>
            </p:cNvPr>
            <p:cNvSpPr/>
            <p:nvPr/>
          </p:nvSpPr>
          <p:spPr>
            <a:xfrm>
              <a:off x="7238500" y="5847945"/>
              <a:ext cx="55721" cy="197168"/>
            </a:xfrm>
            <a:custGeom>
              <a:avLst/>
              <a:gdLst>
                <a:gd name="connsiteX0" fmla="*/ 3215 w 55721"/>
                <a:gd name="connsiteY0" fmla="*/ 3215 h 197167"/>
                <a:gd name="connsiteX1" fmla="*/ 34933 w 55721"/>
                <a:gd name="connsiteY1" fmla="*/ 184952 h 197167"/>
                <a:gd name="connsiteX2" fmla="*/ 34933 w 55721"/>
                <a:gd name="connsiteY2" fmla="*/ 184952 h 197167"/>
                <a:gd name="connsiteX3" fmla="*/ 53364 w 55721"/>
                <a:gd name="connsiteY3" fmla="*/ 197811 h 197167"/>
                <a:gd name="connsiteX4" fmla="*/ 17359 w 55721"/>
                <a:gd name="connsiteY4" fmla="*/ 64080 h 197167"/>
                <a:gd name="connsiteX5" fmla="*/ 3215 w 55721"/>
                <a:gd name="connsiteY5" fmla="*/ 3215 h 1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21" h="197167">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6EA5E29-9CBC-4AA4-BC3C-D28380FC2FBD}"/>
                </a:ext>
              </a:extLst>
            </p:cNvPr>
            <p:cNvSpPr/>
            <p:nvPr/>
          </p:nvSpPr>
          <p:spPr>
            <a:xfrm>
              <a:off x="7258645" y="2938439"/>
              <a:ext cx="180023" cy="115729"/>
            </a:xfrm>
            <a:custGeom>
              <a:avLst/>
              <a:gdLst>
                <a:gd name="connsiteX0" fmla="*/ 97512 w 180022"/>
                <a:gd name="connsiteY0" fmla="*/ 60222 h 115728"/>
                <a:gd name="connsiteX1" fmla="*/ 48649 w 180022"/>
                <a:gd name="connsiteY1" fmla="*/ 55078 h 115728"/>
                <a:gd name="connsiteX2" fmla="*/ 3215 w 180022"/>
                <a:gd name="connsiteY2" fmla="*/ 91512 h 115728"/>
                <a:gd name="connsiteX3" fmla="*/ 9644 w 180022"/>
                <a:gd name="connsiteY3" fmla="*/ 104799 h 115728"/>
                <a:gd name="connsiteX4" fmla="*/ 12216 w 180022"/>
                <a:gd name="connsiteY4" fmla="*/ 115514 h 115728"/>
                <a:gd name="connsiteX5" fmla="*/ 21217 w 180022"/>
                <a:gd name="connsiteY5" fmla="*/ 108228 h 115728"/>
                <a:gd name="connsiteX6" fmla="*/ 25074 w 180022"/>
                <a:gd name="connsiteY6" fmla="*/ 108657 h 115728"/>
                <a:gd name="connsiteX7" fmla="*/ 25074 w 180022"/>
                <a:gd name="connsiteY7" fmla="*/ 108657 h 115728"/>
                <a:gd name="connsiteX8" fmla="*/ 63222 w 180022"/>
                <a:gd name="connsiteY8" fmla="*/ 112943 h 115728"/>
                <a:gd name="connsiteX9" fmla="*/ 179808 w 180022"/>
                <a:gd name="connsiteY9" fmla="*/ 19074 h 115728"/>
                <a:gd name="connsiteX10" fmla="*/ 172522 w 180022"/>
                <a:gd name="connsiteY10" fmla="*/ 3215 h 115728"/>
                <a:gd name="connsiteX11" fmla="*/ 100941 w 180022"/>
                <a:gd name="connsiteY11" fmla="*/ 61079 h 115728"/>
                <a:gd name="connsiteX12" fmla="*/ 97512 w 180022"/>
                <a:gd name="connsiteY12" fmla="*/ 60222 h 1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22" h="115728">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69821D1-67FB-4CC7-808A-4DD7A1C84E08}"/>
                </a:ext>
              </a:extLst>
            </p:cNvPr>
            <p:cNvSpPr/>
            <p:nvPr/>
          </p:nvSpPr>
          <p:spPr>
            <a:xfrm>
              <a:off x="7200699" y="3407783"/>
              <a:ext cx="21431" cy="42863"/>
            </a:xfrm>
            <a:custGeom>
              <a:avLst/>
              <a:gdLst>
                <a:gd name="connsiteX0" fmla="*/ 3297 w 21431"/>
                <a:gd name="connsiteY0" fmla="*/ 11359 h 42862"/>
                <a:gd name="connsiteX1" fmla="*/ 6297 w 21431"/>
                <a:gd name="connsiteY1" fmla="*/ 40505 h 42862"/>
                <a:gd name="connsiteX2" fmla="*/ 19584 w 21431"/>
                <a:gd name="connsiteY2" fmla="*/ 27218 h 42862"/>
                <a:gd name="connsiteX3" fmla="*/ 13155 w 21431"/>
                <a:gd name="connsiteY3" fmla="*/ 3215 h 42862"/>
                <a:gd name="connsiteX4" fmla="*/ 3297 w 21431"/>
                <a:gd name="connsiteY4" fmla="*/ 11359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42862">
                  <a:moveTo>
                    <a:pt x="3297" y="11359"/>
                  </a:moveTo>
                  <a:cubicBezTo>
                    <a:pt x="2868" y="21217"/>
                    <a:pt x="4154" y="31075"/>
                    <a:pt x="6297" y="40505"/>
                  </a:cubicBezTo>
                  <a:lnTo>
                    <a:pt x="19584" y="27218"/>
                  </a:lnTo>
                  <a:lnTo>
                    <a:pt x="13155" y="3215"/>
                  </a:lnTo>
                  <a:lnTo>
                    <a:pt x="3297" y="11359"/>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0262897-0685-43D9-A2B4-3672D3812EB3}"/>
                </a:ext>
              </a:extLst>
            </p:cNvPr>
            <p:cNvSpPr/>
            <p:nvPr/>
          </p:nvSpPr>
          <p:spPr>
            <a:xfrm>
              <a:off x="7208068" y="3045595"/>
              <a:ext cx="300038" cy="458629"/>
            </a:xfrm>
            <a:custGeom>
              <a:avLst/>
              <a:gdLst>
                <a:gd name="connsiteX0" fmla="*/ 127944 w 300037"/>
                <a:gd name="connsiteY0" fmla="*/ 163092 h 458628"/>
                <a:gd name="connsiteX1" fmla="*/ 127087 w 300037"/>
                <a:gd name="connsiteY1" fmla="*/ 165235 h 458628"/>
                <a:gd name="connsiteX2" fmla="*/ 22931 w 300037"/>
                <a:gd name="connsiteY2" fmla="*/ 249246 h 458628"/>
                <a:gd name="connsiteX3" fmla="*/ 8787 w 300037"/>
                <a:gd name="connsiteY3" fmla="*/ 308396 h 458628"/>
                <a:gd name="connsiteX4" fmla="*/ 10930 w 300037"/>
                <a:gd name="connsiteY4" fmla="*/ 310539 h 458628"/>
                <a:gd name="connsiteX5" fmla="*/ 11358 w 300037"/>
                <a:gd name="connsiteY5" fmla="*/ 313111 h 458628"/>
                <a:gd name="connsiteX6" fmla="*/ 16073 w 300037"/>
                <a:gd name="connsiteY6" fmla="*/ 331542 h 458628"/>
                <a:gd name="connsiteX7" fmla="*/ 202525 w 300037"/>
                <a:gd name="connsiteY7" fmla="*/ 181523 h 458628"/>
                <a:gd name="connsiteX8" fmla="*/ 185380 w 300037"/>
                <a:gd name="connsiteY8" fmla="*/ 169093 h 458628"/>
                <a:gd name="connsiteX9" fmla="*/ 192238 w 300037"/>
                <a:gd name="connsiteY9" fmla="*/ 108657 h 458628"/>
                <a:gd name="connsiteX10" fmla="*/ 252675 w 300037"/>
                <a:gd name="connsiteY10" fmla="*/ 115086 h 458628"/>
                <a:gd name="connsiteX11" fmla="*/ 246245 w 300037"/>
                <a:gd name="connsiteY11" fmla="*/ 175522 h 458628"/>
                <a:gd name="connsiteX12" fmla="*/ 231243 w 300037"/>
                <a:gd name="connsiteY12" fmla="*/ 183237 h 458628"/>
                <a:gd name="connsiteX13" fmla="*/ 229100 w 300037"/>
                <a:gd name="connsiteY13" fmla="*/ 185380 h 458628"/>
                <a:gd name="connsiteX14" fmla="*/ 21646 w 300037"/>
                <a:gd name="connsiteY14" fmla="*/ 352544 h 458628"/>
                <a:gd name="connsiteX15" fmla="*/ 31933 w 300037"/>
                <a:gd name="connsiteY15" fmla="*/ 390263 h 458628"/>
                <a:gd name="connsiteX16" fmla="*/ 33218 w 300037"/>
                <a:gd name="connsiteY16" fmla="*/ 395407 h 458628"/>
                <a:gd name="connsiteX17" fmla="*/ 3215 w 300037"/>
                <a:gd name="connsiteY17" fmla="*/ 425410 h 458628"/>
                <a:gd name="connsiteX18" fmla="*/ 7072 w 300037"/>
                <a:gd name="connsiteY18" fmla="*/ 439984 h 458628"/>
                <a:gd name="connsiteX19" fmla="*/ 36647 w 300037"/>
                <a:gd name="connsiteY19" fmla="*/ 458415 h 458628"/>
                <a:gd name="connsiteX20" fmla="*/ 67508 w 300037"/>
                <a:gd name="connsiteY20" fmla="*/ 445127 h 458628"/>
                <a:gd name="connsiteX21" fmla="*/ 124087 w 300037"/>
                <a:gd name="connsiteY21" fmla="*/ 291679 h 458628"/>
                <a:gd name="connsiteX22" fmla="*/ 140375 w 300037"/>
                <a:gd name="connsiteY22" fmla="*/ 273677 h 458628"/>
                <a:gd name="connsiteX23" fmla="*/ 209812 w 300037"/>
                <a:gd name="connsiteY23" fmla="*/ 279678 h 458628"/>
                <a:gd name="connsiteX24" fmla="*/ 220956 w 300037"/>
                <a:gd name="connsiteY24" fmla="*/ 286965 h 458628"/>
                <a:gd name="connsiteX25" fmla="*/ 234243 w 300037"/>
                <a:gd name="connsiteY25" fmla="*/ 357688 h 458628"/>
                <a:gd name="connsiteX26" fmla="*/ 234243 w 300037"/>
                <a:gd name="connsiteY26" fmla="*/ 360688 h 458628"/>
                <a:gd name="connsiteX27" fmla="*/ 271105 w 300037"/>
                <a:gd name="connsiteY27" fmla="*/ 330684 h 458628"/>
                <a:gd name="connsiteX28" fmla="*/ 299823 w 300037"/>
                <a:gd name="connsiteY28" fmla="*/ 63222 h 458628"/>
                <a:gd name="connsiteX29" fmla="*/ 299823 w 300037"/>
                <a:gd name="connsiteY29" fmla="*/ 63222 h 458628"/>
                <a:gd name="connsiteX30" fmla="*/ 271963 w 300037"/>
                <a:gd name="connsiteY30" fmla="*/ 3215 h 458628"/>
                <a:gd name="connsiteX31" fmla="*/ 152376 w 300037"/>
                <a:gd name="connsiteY31" fmla="*/ 100513 h 458628"/>
                <a:gd name="connsiteX32" fmla="*/ 127944 w 300037"/>
                <a:gd name="connsiteY32" fmla="*/ 163092 h 45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037" h="458628">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7BED248-66DD-4054-BCD1-6B52F494FF11}"/>
                </a:ext>
              </a:extLst>
            </p:cNvPr>
            <p:cNvSpPr/>
            <p:nvPr/>
          </p:nvSpPr>
          <p:spPr>
            <a:xfrm>
              <a:off x="6726722" y="4008715"/>
              <a:ext cx="60008" cy="287179"/>
            </a:xfrm>
            <a:custGeom>
              <a:avLst/>
              <a:gdLst>
                <a:gd name="connsiteX0" fmla="*/ 54221 w 60007"/>
                <a:gd name="connsiteY0" fmla="*/ 3215 h 287178"/>
                <a:gd name="connsiteX1" fmla="*/ 3215 w 60007"/>
                <a:gd name="connsiteY1" fmla="*/ 54221 h 287178"/>
                <a:gd name="connsiteX2" fmla="*/ 3215 w 60007"/>
                <a:gd name="connsiteY2" fmla="*/ 282678 h 287178"/>
                <a:gd name="connsiteX3" fmla="*/ 12216 w 60007"/>
                <a:gd name="connsiteY3" fmla="*/ 286107 h 287178"/>
                <a:gd name="connsiteX4" fmla="*/ 12216 w 60007"/>
                <a:gd name="connsiteY4" fmla="*/ 65794 h 287178"/>
                <a:gd name="connsiteX5" fmla="*/ 11787 w 60007"/>
                <a:gd name="connsiteY5" fmla="*/ 61508 h 287178"/>
                <a:gd name="connsiteX6" fmla="*/ 57650 w 60007"/>
                <a:gd name="connsiteY6" fmla="*/ 15645 h 287178"/>
                <a:gd name="connsiteX7" fmla="*/ 54221 w 60007"/>
                <a:gd name="connsiteY7" fmla="*/ 3215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07" h="287178">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996F310-DDF8-4362-A547-49E3C95FCFFB}"/>
                </a:ext>
              </a:extLst>
            </p:cNvPr>
            <p:cNvSpPr/>
            <p:nvPr/>
          </p:nvSpPr>
          <p:spPr>
            <a:xfrm>
              <a:off x="6777728" y="400871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C8679D5-35ED-492F-A940-C7FC8F83BB90}"/>
                </a:ext>
              </a:extLst>
            </p:cNvPr>
            <p:cNvSpPr/>
            <p:nvPr/>
          </p:nvSpPr>
          <p:spPr>
            <a:xfrm>
              <a:off x="7228642" y="3014305"/>
              <a:ext cx="244316" cy="252889"/>
            </a:xfrm>
            <a:custGeom>
              <a:avLst/>
              <a:gdLst>
                <a:gd name="connsiteX0" fmla="*/ 3215 w 244316"/>
                <a:gd name="connsiteY0" fmla="*/ 192667 h 252888"/>
                <a:gd name="connsiteX1" fmla="*/ 7501 w 244316"/>
                <a:gd name="connsiteY1" fmla="*/ 251389 h 252888"/>
                <a:gd name="connsiteX2" fmla="*/ 89797 w 244316"/>
                <a:gd name="connsiteY2" fmla="*/ 184952 h 252888"/>
                <a:gd name="connsiteX3" fmla="*/ 89797 w 244316"/>
                <a:gd name="connsiteY3" fmla="*/ 184952 h 252888"/>
                <a:gd name="connsiteX4" fmla="*/ 114229 w 244316"/>
                <a:gd name="connsiteY4" fmla="*/ 122372 h 252888"/>
                <a:gd name="connsiteX5" fmla="*/ 115086 w 244316"/>
                <a:gd name="connsiteY5" fmla="*/ 119801 h 252888"/>
                <a:gd name="connsiteX6" fmla="*/ 243673 w 244316"/>
                <a:gd name="connsiteY6" fmla="*/ 16073 h 252888"/>
                <a:gd name="connsiteX7" fmla="*/ 237673 w 244316"/>
                <a:gd name="connsiteY7" fmla="*/ 3215 h 252888"/>
                <a:gd name="connsiteX8" fmla="*/ 211526 w 244316"/>
                <a:gd name="connsiteY8" fmla="*/ 24217 h 252888"/>
                <a:gd name="connsiteX9" fmla="*/ 3215 w 244316"/>
                <a:gd name="connsiteY9" fmla="*/ 192667 h 25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316" h="252888">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9AE02FB-4E02-45D0-B365-9AD223515B95}"/>
                </a:ext>
              </a:extLst>
            </p:cNvPr>
            <p:cNvSpPr/>
            <p:nvPr/>
          </p:nvSpPr>
          <p:spPr>
            <a:xfrm>
              <a:off x="6984325" y="2508528"/>
              <a:ext cx="265748" cy="257175"/>
            </a:xfrm>
            <a:custGeom>
              <a:avLst/>
              <a:gdLst>
                <a:gd name="connsiteX0" fmla="*/ 49506 w 265747"/>
                <a:gd name="connsiteY0" fmla="*/ 254389 h 257175"/>
                <a:gd name="connsiteX1" fmla="*/ 64937 w 265747"/>
                <a:gd name="connsiteY1" fmla="*/ 241959 h 257175"/>
                <a:gd name="connsiteX2" fmla="*/ 94512 w 265747"/>
                <a:gd name="connsiteY2" fmla="*/ 165664 h 257175"/>
                <a:gd name="connsiteX3" fmla="*/ 94512 w 265747"/>
                <a:gd name="connsiteY3" fmla="*/ 165664 h 257175"/>
                <a:gd name="connsiteX4" fmla="*/ 96226 w 265747"/>
                <a:gd name="connsiteY4" fmla="*/ 160520 h 257175"/>
                <a:gd name="connsiteX5" fmla="*/ 262533 w 265747"/>
                <a:gd name="connsiteY5" fmla="*/ 26361 h 257175"/>
                <a:gd name="connsiteX6" fmla="*/ 251817 w 265747"/>
                <a:gd name="connsiteY6" fmla="*/ 3215 h 257175"/>
                <a:gd name="connsiteX7" fmla="*/ 3215 w 265747"/>
                <a:gd name="connsiteY7" fmla="*/ 203811 h 257175"/>
                <a:gd name="connsiteX8" fmla="*/ 49506 w 265747"/>
                <a:gd name="connsiteY8" fmla="*/ 254389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747" h="257175">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0F4684D-47E0-4F3A-8F5D-A0F3CDEBD617}"/>
                </a:ext>
              </a:extLst>
            </p:cNvPr>
            <p:cNvSpPr/>
            <p:nvPr/>
          </p:nvSpPr>
          <p:spPr>
            <a:xfrm>
              <a:off x="6799588" y="2266355"/>
              <a:ext cx="342900" cy="342900"/>
            </a:xfrm>
            <a:custGeom>
              <a:avLst/>
              <a:gdLst>
                <a:gd name="connsiteX0" fmla="*/ 25932 w 342900"/>
                <a:gd name="connsiteY0" fmla="*/ 265962 h 342900"/>
                <a:gd name="connsiteX1" fmla="*/ 190524 w 342900"/>
                <a:gd name="connsiteY1" fmla="*/ 133088 h 342900"/>
                <a:gd name="connsiteX2" fmla="*/ 193953 w 342900"/>
                <a:gd name="connsiteY2" fmla="*/ 130516 h 342900"/>
                <a:gd name="connsiteX3" fmla="*/ 209383 w 342900"/>
                <a:gd name="connsiteY3" fmla="*/ 102656 h 342900"/>
                <a:gd name="connsiteX4" fmla="*/ 269819 w 342900"/>
                <a:gd name="connsiteY4" fmla="*/ 109085 h 342900"/>
                <a:gd name="connsiteX5" fmla="*/ 263390 w 342900"/>
                <a:gd name="connsiteY5" fmla="*/ 169521 h 342900"/>
                <a:gd name="connsiteX6" fmla="*/ 228243 w 342900"/>
                <a:gd name="connsiteY6" fmla="*/ 178094 h 342900"/>
                <a:gd name="connsiteX7" fmla="*/ 227386 w 342900"/>
                <a:gd name="connsiteY7" fmla="*/ 178951 h 342900"/>
                <a:gd name="connsiteX8" fmla="*/ 64508 w 342900"/>
                <a:gd name="connsiteY8" fmla="*/ 310110 h 342900"/>
                <a:gd name="connsiteX9" fmla="*/ 92797 w 342900"/>
                <a:gd name="connsiteY9" fmla="*/ 341400 h 342900"/>
                <a:gd name="connsiteX10" fmla="*/ 333256 w 342900"/>
                <a:gd name="connsiteY10" fmla="*/ 147661 h 342900"/>
                <a:gd name="connsiteX11" fmla="*/ 341400 w 342900"/>
                <a:gd name="connsiteY11" fmla="*/ 73509 h 342900"/>
                <a:gd name="connsiteX12" fmla="*/ 341400 w 342900"/>
                <a:gd name="connsiteY12" fmla="*/ 73509 h 342900"/>
                <a:gd name="connsiteX13" fmla="*/ 319968 w 342900"/>
                <a:gd name="connsiteY13" fmla="*/ 39219 h 342900"/>
                <a:gd name="connsiteX14" fmla="*/ 295537 w 342900"/>
                <a:gd name="connsiteY14" fmla="*/ 3215 h 342900"/>
                <a:gd name="connsiteX15" fmla="*/ 3215 w 342900"/>
                <a:gd name="connsiteY15" fmla="*/ 238958 h 342900"/>
                <a:gd name="connsiteX16" fmla="*/ 25932 w 342900"/>
                <a:gd name="connsiteY16" fmla="*/ 265962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900" h="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E4392DF-DF68-40BA-95CD-6F1827745EAA}"/>
                </a:ext>
              </a:extLst>
            </p:cNvPr>
            <p:cNvSpPr/>
            <p:nvPr/>
          </p:nvSpPr>
          <p:spPr>
            <a:xfrm>
              <a:off x="7057620" y="2570678"/>
              <a:ext cx="261461" cy="295751"/>
            </a:xfrm>
            <a:custGeom>
              <a:avLst/>
              <a:gdLst>
                <a:gd name="connsiteX0" fmla="*/ 26361 w 261461"/>
                <a:gd name="connsiteY0" fmla="*/ 198668 h 295751"/>
                <a:gd name="connsiteX1" fmla="*/ 24646 w 261461"/>
                <a:gd name="connsiteY1" fmla="*/ 203811 h 295751"/>
                <a:gd name="connsiteX2" fmla="*/ 3215 w 261461"/>
                <a:gd name="connsiteY2" fmla="*/ 221385 h 295751"/>
                <a:gd name="connsiteX3" fmla="*/ 32790 w 261461"/>
                <a:gd name="connsiteY3" fmla="*/ 253960 h 295751"/>
                <a:gd name="connsiteX4" fmla="*/ 112086 w 261461"/>
                <a:gd name="connsiteY4" fmla="*/ 190095 h 295751"/>
                <a:gd name="connsiteX5" fmla="*/ 131374 w 261461"/>
                <a:gd name="connsiteY5" fmla="*/ 139946 h 295751"/>
                <a:gd name="connsiteX6" fmla="*/ 132660 w 261461"/>
                <a:gd name="connsiteY6" fmla="*/ 137374 h 295751"/>
                <a:gd name="connsiteX7" fmla="*/ 156663 w 261461"/>
                <a:gd name="connsiteY7" fmla="*/ 118086 h 295751"/>
                <a:gd name="connsiteX8" fmla="*/ 163521 w 261461"/>
                <a:gd name="connsiteY8" fmla="*/ 58936 h 295751"/>
                <a:gd name="connsiteX9" fmla="*/ 223957 w 261461"/>
                <a:gd name="connsiteY9" fmla="*/ 65794 h 295751"/>
                <a:gd name="connsiteX10" fmla="*/ 217527 w 261461"/>
                <a:gd name="connsiteY10" fmla="*/ 126230 h 295751"/>
                <a:gd name="connsiteX11" fmla="*/ 171665 w 261461"/>
                <a:gd name="connsiteY11" fmla="*/ 131374 h 295751"/>
                <a:gd name="connsiteX12" fmla="*/ 148519 w 261461"/>
                <a:gd name="connsiteY12" fmla="*/ 150233 h 295751"/>
                <a:gd name="connsiteX13" fmla="*/ 129231 w 261461"/>
                <a:gd name="connsiteY13" fmla="*/ 200382 h 295751"/>
                <a:gd name="connsiteX14" fmla="*/ 128373 w 261461"/>
                <a:gd name="connsiteY14" fmla="*/ 202525 h 295751"/>
                <a:gd name="connsiteX15" fmla="*/ 46077 w 261461"/>
                <a:gd name="connsiteY15" fmla="*/ 268962 h 295751"/>
                <a:gd name="connsiteX16" fmla="*/ 69223 w 261461"/>
                <a:gd name="connsiteY16" fmla="*/ 294680 h 295751"/>
                <a:gd name="connsiteX17" fmla="*/ 259961 w 261461"/>
                <a:gd name="connsiteY17" fmla="*/ 141232 h 295751"/>
                <a:gd name="connsiteX18" fmla="*/ 247102 w 261461"/>
                <a:gd name="connsiteY18" fmla="*/ 112086 h 295751"/>
                <a:gd name="connsiteX19" fmla="*/ 247102 w 261461"/>
                <a:gd name="connsiteY19" fmla="*/ 112086 h 295751"/>
                <a:gd name="connsiteX20" fmla="*/ 205526 w 261461"/>
                <a:gd name="connsiteY20" fmla="*/ 3215 h 295751"/>
                <a:gd name="connsiteX21" fmla="*/ 56364 w 261461"/>
                <a:gd name="connsiteY21" fmla="*/ 123658 h 295751"/>
                <a:gd name="connsiteX22" fmla="*/ 26361 w 261461"/>
                <a:gd name="connsiteY22" fmla="*/ 198668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461" h="29575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FCCE48A-556B-4BFB-A035-84D12BA6B454}"/>
                </a:ext>
              </a:extLst>
            </p:cNvPr>
            <p:cNvSpPr/>
            <p:nvPr/>
          </p:nvSpPr>
          <p:spPr>
            <a:xfrm>
              <a:off x="6592562" y="3826121"/>
              <a:ext cx="154305" cy="424339"/>
            </a:xfrm>
            <a:custGeom>
              <a:avLst/>
              <a:gdLst>
                <a:gd name="connsiteX0" fmla="*/ 136088 w 154305"/>
                <a:gd name="connsiteY0" fmla="*/ 8358 h 424338"/>
                <a:gd name="connsiteX1" fmla="*/ 136088 w 154305"/>
                <a:gd name="connsiteY1" fmla="*/ 8358 h 424338"/>
                <a:gd name="connsiteX2" fmla="*/ 134374 w 154305"/>
                <a:gd name="connsiteY2" fmla="*/ 3215 h 424338"/>
                <a:gd name="connsiteX3" fmla="*/ 3215 w 154305"/>
                <a:gd name="connsiteY3" fmla="*/ 134374 h 424338"/>
                <a:gd name="connsiteX4" fmla="*/ 3215 w 154305"/>
                <a:gd name="connsiteY4" fmla="*/ 409980 h 424338"/>
                <a:gd name="connsiteX5" fmla="*/ 28504 w 154305"/>
                <a:gd name="connsiteY5" fmla="*/ 421553 h 424338"/>
                <a:gd name="connsiteX6" fmla="*/ 28504 w 154305"/>
                <a:gd name="connsiteY6" fmla="*/ 193524 h 424338"/>
                <a:gd name="connsiteX7" fmla="*/ 28504 w 154305"/>
                <a:gd name="connsiteY7" fmla="*/ 189667 h 424338"/>
                <a:gd name="connsiteX8" fmla="*/ 153662 w 154305"/>
                <a:gd name="connsiteY8" fmla="*/ 64508 h 424338"/>
                <a:gd name="connsiteX9" fmla="*/ 136088 w 154305"/>
                <a:gd name="connsiteY9" fmla="*/ 8358 h 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305" h="424338">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5B8DD469-F67D-4334-98E4-D64E0145F37A}"/>
                </a:ext>
              </a:extLst>
            </p:cNvPr>
            <p:cNvSpPr/>
            <p:nvPr/>
          </p:nvSpPr>
          <p:spPr>
            <a:xfrm>
              <a:off x="6637139" y="3908417"/>
              <a:ext cx="124301" cy="355759"/>
            </a:xfrm>
            <a:custGeom>
              <a:avLst/>
              <a:gdLst>
                <a:gd name="connsiteX0" fmla="*/ 115515 w 124301"/>
                <a:gd name="connsiteY0" fmla="*/ 3215 h 355758"/>
                <a:gd name="connsiteX1" fmla="*/ 115515 w 124301"/>
                <a:gd name="connsiteY1" fmla="*/ 3215 h 355758"/>
                <a:gd name="connsiteX2" fmla="*/ 3215 w 124301"/>
                <a:gd name="connsiteY2" fmla="*/ 115514 h 355758"/>
                <a:gd name="connsiteX3" fmla="*/ 3215 w 124301"/>
                <a:gd name="connsiteY3" fmla="*/ 347401 h 355758"/>
                <a:gd name="connsiteX4" fmla="*/ 22503 w 124301"/>
                <a:gd name="connsiteY4" fmla="*/ 355545 h 355758"/>
                <a:gd name="connsiteX5" fmla="*/ 22503 w 124301"/>
                <a:gd name="connsiteY5" fmla="*/ 129231 h 355758"/>
                <a:gd name="connsiteX6" fmla="*/ 22074 w 124301"/>
                <a:gd name="connsiteY6" fmla="*/ 125373 h 355758"/>
                <a:gd name="connsiteX7" fmla="*/ 121944 w 124301"/>
                <a:gd name="connsiteY7" fmla="*/ 25503 h 355758"/>
                <a:gd name="connsiteX8" fmla="*/ 115515 w 124301"/>
                <a:gd name="connsiteY8" fmla="*/ 3215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01" h="355758">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CF294F5-AE27-49C1-B722-0A39FA400A3C}"/>
                </a:ext>
              </a:extLst>
            </p:cNvPr>
            <p:cNvSpPr/>
            <p:nvPr/>
          </p:nvSpPr>
          <p:spPr>
            <a:xfrm>
              <a:off x="6496122" y="3624667"/>
              <a:ext cx="175736" cy="587216"/>
            </a:xfrm>
            <a:custGeom>
              <a:avLst/>
              <a:gdLst>
                <a:gd name="connsiteX0" fmla="*/ 172093 w 175736"/>
                <a:gd name="connsiteY0" fmla="*/ 47792 h 587216"/>
                <a:gd name="connsiteX1" fmla="*/ 172521 w 175736"/>
                <a:gd name="connsiteY1" fmla="*/ 43505 h 587216"/>
                <a:gd name="connsiteX2" fmla="*/ 172950 w 175736"/>
                <a:gd name="connsiteY2" fmla="*/ 43077 h 587216"/>
                <a:gd name="connsiteX3" fmla="*/ 156663 w 175736"/>
                <a:gd name="connsiteY3" fmla="*/ 3215 h 587216"/>
                <a:gd name="connsiteX4" fmla="*/ 122373 w 175736"/>
                <a:gd name="connsiteY4" fmla="*/ 37505 h 587216"/>
                <a:gd name="connsiteX5" fmla="*/ 122373 w 175736"/>
                <a:gd name="connsiteY5" fmla="*/ 178522 h 587216"/>
                <a:gd name="connsiteX6" fmla="*/ 122373 w 175736"/>
                <a:gd name="connsiteY6" fmla="*/ 182808 h 587216"/>
                <a:gd name="connsiteX7" fmla="*/ 3215 w 175736"/>
                <a:gd name="connsiteY7" fmla="*/ 301966 h 587216"/>
                <a:gd name="connsiteX8" fmla="*/ 3215 w 175736"/>
                <a:gd name="connsiteY8" fmla="*/ 565571 h 587216"/>
                <a:gd name="connsiteX9" fmla="*/ 42648 w 175736"/>
                <a:gd name="connsiteY9" fmla="*/ 584430 h 587216"/>
                <a:gd name="connsiteX10" fmla="*/ 42648 w 175736"/>
                <a:gd name="connsiteY10" fmla="*/ 328541 h 587216"/>
                <a:gd name="connsiteX11" fmla="*/ 42648 w 175736"/>
                <a:gd name="connsiteY11" fmla="*/ 324255 h 587216"/>
                <a:gd name="connsiteX12" fmla="*/ 172521 w 175736"/>
                <a:gd name="connsiteY12" fmla="*/ 194381 h 587216"/>
                <a:gd name="connsiteX13" fmla="*/ 172093 w 175736"/>
                <a:gd name="connsiteY13" fmla="*/ 47792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736" h="58721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5954EC0-76B8-48D2-8569-5C1088C23845}"/>
                </a:ext>
              </a:extLst>
            </p:cNvPr>
            <p:cNvSpPr/>
            <p:nvPr/>
          </p:nvSpPr>
          <p:spPr>
            <a:xfrm>
              <a:off x="7136916" y="2725412"/>
              <a:ext cx="210026" cy="184309"/>
            </a:xfrm>
            <a:custGeom>
              <a:avLst/>
              <a:gdLst>
                <a:gd name="connsiteX0" fmla="*/ 29361 w 210026"/>
                <a:gd name="connsiteY0" fmla="*/ 184094 h 184308"/>
                <a:gd name="connsiteX1" fmla="*/ 112086 w 210026"/>
                <a:gd name="connsiteY1" fmla="*/ 117658 h 184308"/>
                <a:gd name="connsiteX2" fmla="*/ 115943 w 210026"/>
                <a:gd name="connsiteY2" fmla="*/ 118086 h 184308"/>
                <a:gd name="connsiteX3" fmla="*/ 115943 w 210026"/>
                <a:gd name="connsiteY3" fmla="*/ 118086 h 184308"/>
                <a:gd name="connsiteX4" fmla="*/ 153662 w 210026"/>
                <a:gd name="connsiteY4" fmla="*/ 121944 h 184308"/>
                <a:gd name="connsiteX5" fmla="*/ 176808 w 210026"/>
                <a:gd name="connsiteY5" fmla="*/ 90226 h 184308"/>
                <a:gd name="connsiteX6" fmla="*/ 190953 w 210026"/>
                <a:gd name="connsiteY6" fmla="*/ 44791 h 184308"/>
                <a:gd name="connsiteX7" fmla="*/ 208098 w 210026"/>
                <a:gd name="connsiteY7" fmla="*/ 36648 h 184308"/>
                <a:gd name="connsiteX8" fmla="*/ 189667 w 210026"/>
                <a:gd name="connsiteY8" fmla="*/ 3215 h 184308"/>
                <a:gd name="connsiteX9" fmla="*/ 3215 w 210026"/>
                <a:gd name="connsiteY9" fmla="*/ 153662 h 184308"/>
                <a:gd name="connsiteX10" fmla="*/ 29361 w 210026"/>
                <a:gd name="connsiteY10" fmla="*/ 184094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84308">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4F22AA80-CFFF-4CDD-9942-D23DBD37C2FA}"/>
                </a:ext>
              </a:extLst>
            </p:cNvPr>
            <p:cNvSpPr/>
            <p:nvPr/>
          </p:nvSpPr>
          <p:spPr>
            <a:xfrm>
              <a:off x="6915745" y="2392799"/>
              <a:ext cx="295751" cy="278606"/>
            </a:xfrm>
            <a:custGeom>
              <a:avLst/>
              <a:gdLst>
                <a:gd name="connsiteX0" fmla="*/ 24217 w 295751"/>
                <a:gd name="connsiteY0" fmla="*/ 267676 h 278606"/>
                <a:gd name="connsiteX1" fmla="*/ 32361 w 295751"/>
                <a:gd name="connsiteY1" fmla="*/ 276677 h 278606"/>
                <a:gd name="connsiteX2" fmla="*/ 293394 w 295751"/>
                <a:gd name="connsiteY2" fmla="*/ 66223 h 278606"/>
                <a:gd name="connsiteX3" fmla="*/ 258247 w 295751"/>
                <a:gd name="connsiteY3" fmla="*/ 3215 h 278606"/>
                <a:gd name="connsiteX4" fmla="*/ 258247 w 295751"/>
                <a:gd name="connsiteY4" fmla="*/ 3215 h 278606"/>
                <a:gd name="connsiteX5" fmla="*/ 254818 w 295751"/>
                <a:gd name="connsiteY5" fmla="*/ 33647 h 278606"/>
                <a:gd name="connsiteX6" fmla="*/ 253960 w 295751"/>
                <a:gd name="connsiteY6" fmla="*/ 41791 h 278606"/>
                <a:gd name="connsiteX7" fmla="*/ 3215 w 295751"/>
                <a:gd name="connsiteY7" fmla="*/ 244102 h 278606"/>
                <a:gd name="connsiteX8" fmla="*/ 24217 w 295751"/>
                <a:gd name="connsiteY8" fmla="*/ 267676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751" h="278606">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93F14CE-3475-4CC9-BB39-BC06CCDF9950}"/>
                </a:ext>
              </a:extLst>
            </p:cNvPr>
            <p:cNvSpPr/>
            <p:nvPr/>
          </p:nvSpPr>
          <p:spPr>
            <a:xfrm>
              <a:off x="6819305" y="4280464"/>
              <a:ext cx="12859" cy="17145"/>
            </a:xfrm>
            <a:custGeom>
              <a:avLst/>
              <a:gdLst>
                <a:gd name="connsiteX0" fmla="*/ 9216 w 12858"/>
                <a:gd name="connsiteY0" fmla="*/ 3215 h 17145"/>
                <a:gd name="connsiteX1" fmla="*/ 9216 w 12858"/>
                <a:gd name="connsiteY1" fmla="*/ 3215 h 17145"/>
                <a:gd name="connsiteX2" fmla="*/ 3215 w 12858"/>
                <a:gd name="connsiteY2" fmla="*/ 9644 h 17145"/>
                <a:gd name="connsiteX3" fmla="*/ 10501 w 12858"/>
                <a:gd name="connsiteY3" fmla="*/ 14787 h 17145"/>
                <a:gd name="connsiteX4" fmla="*/ 9216 w 12858"/>
                <a:gd name="connsiteY4" fmla="*/ 3215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9216" y="3215"/>
                  </a:moveTo>
                  <a:lnTo>
                    <a:pt x="9216" y="3215"/>
                  </a:lnTo>
                  <a:cubicBezTo>
                    <a:pt x="7072" y="5358"/>
                    <a:pt x="5358" y="7501"/>
                    <a:pt x="3215" y="9644"/>
                  </a:cubicBezTo>
                  <a:lnTo>
                    <a:pt x="10501" y="14787"/>
                  </a:lnTo>
                  <a:cubicBezTo>
                    <a:pt x="10073" y="10930"/>
                    <a:pt x="9644" y="7072"/>
                    <a:pt x="9216" y="3215"/>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A725F08-B0E4-4D5A-926B-205AFA964E14}"/>
                </a:ext>
              </a:extLst>
            </p:cNvPr>
            <p:cNvSpPr/>
            <p:nvPr/>
          </p:nvSpPr>
          <p:spPr>
            <a:xfrm>
              <a:off x="6338387" y="2212348"/>
              <a:ext cx="64294" cy="55721"/>
            </a:xfrm>
            <a:custGeom>
              <a:avLst/>
              <a:gdLst>
                <a:gd name="connsiteX0" fmla="*/ 60222 w 64293"/>
                <a:gd name="connsiteY0" fmla="*/ 56364 h 55721"/>
                <a:gd name="connsiteX1" fmla="*/ 60651 w 64293"/>
                <a:gd name="connsiteY1" fmla="*/ 34075 h 55721"/>
                <a:gd name="connsiteX2" fmla="*/ 61508 w 64293"/>
                <a:gd name="connsiteY2" fmla="*/ 9644 h 55721"/>
                <a:gd name="connsiteX3" fmla="*/ 3215 w 64293"/>
                <a:gd name="connsiteY3" fmla="*/ 3215 h 55721"/>
                <a:gd name="connsiteX4" fmla="*/ 17788 w 64293"/>
                <a:gd name="connsiteY4" fmla="*/ 51649 h 55721"/>
                <a:gd name="connsiteX5" fmla="*/ 60222 w 64293"/>
                <a:gd name="connsiteY5" fmla="*/ 56364 h 5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55721">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189E0C6-A54A-4FAC-9987-092C52286B04}"/>
                </a:ext>
              </a:extLst>
            </p:cNvPr>
            <p:cNvSpPr/>
            <p:nvPr/>
          </p:nvSpPr>
          <p:spPr>
            <a:xfrm>
              <a:off x="6814161" y="4192167"/>
              <a:ext cx="12859" cy="68580"/>
            </a:xfrm>
            <a:custGeom>
              <a:avLst/>
              <a:gdLst>
                <a:gd name="connsiteX0" fmla="*/ 3215 w 12858"/>
                <a:gd name="connsiteY0" fmla="*/ 69223 h 68580"/>
                <a:gd name="connsiteX1" fmla="*/ 3215 w 12858"/>
                <a:gd name="connsiteY1" fmla="*/ 69223 h 68580"/>
                <a:gd name="connsiteX2" fmla="*/ 10930 w 12858"/>
                <a:gd name="connsiteY2" fmla="*/ 60651 h 68580"/>
                <a:gd name="connsiteX3" fmla="*/ 3215 w 12858"/>
                <a:gd name="connsiteY3" fmla="*/ 3215 h 68580"/>
                <a:gd name="connsiteX4" fmla="*/ 3215 w 12858"/>
                <a:gd name="connsiteY4" fmla="*/ 69223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68580">
                  <a:moveTo>
                    <a:pt x="3215" y="69223"/>
                  </a:moveTo>
                  <a:lnTo>
                    <a:pt x="3215" y="69223"/>
                  </a:lnTo>
                  <a:cubicBezTo>
                    <a:pt x="5787" y="66223"/>
                    <a:pt x="8358" y="63651"/>
                    <a:pt x="10930" y="60651"/>
                  </a:cubicBezTo>
                  <a:cubicBezTo>
                    <a:pt x="8358" y="41362"/>
                    <a:pt x="5787" y="22074"/>
                    <a:pt x="3215" y="3215"/>
                  </a:cubicBezTo>
                  <a:lnTo>
                    <a:pt x="3215" y="69223"/>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A63796B-ABC1-4E79-B171-B0055FCA2DC0}"/>
                </a:ext>
              </a:extLst>
            </p:cNvPr>
            <p:cNvSpPr/>
            <p:nvPr/>
          </p:nvSpPr>
          <p:spPr>
            <a:xfrm>
              <a:off x="6362390" y="2291644"/>
              <a:ext cx="38576" cy="90011"/>
            </a:xfrm>
            <a:custGeom>
              <a:avLst/>
              <a:gdLst>
                <a:gd name="connsiteX0" fmla="*/ 38362 w 38576"/>
                <a:gd name="connsiteY0" fmla="*/ 87225 h 90011"/>
                <a:gd name="connsiteX1" fmla="*/ 38362 w 38576"/>
                <a:gd name="connsiteY1" fmla="*/ 87225 h 90011"/>
                <a:gd name="connsiteX2" fmla="*/ 35790 w 38576"/>
                <a:gd name="connsiteY2" fmla="*/ 6644 h 90011"/>
                <a:gd name="connsiteX3" fmla="*/ 3215 w 38576"/>
                <a:gd name="connsiteY3" fmla="*/ 3215 h 90011"/>
                <a:gd name="connsiteX4" fmla="*/ 31504 w 38576"/>
                <a:gd name="connsiteY4" fmla="*/ 86368 h 90011"/>
                <a:gd name="connsiteX5" fmla="*/ 38362 w 38576"/>
                <a:gd name="connsiteY5" fmla="*/ 87225 h 9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90011">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6359D40-91AC-4A37-850A-6BC49CA5BD2A}"/>
                </a:ext>
              </a:extLst>
            </p:cNvPr>
            <p:cNvSpPr/>
            <p:nvPr/>
          </p:nvSpPr>
          <p:spPr>
            <a:xfrm>
              <a:off x="6814161" y="4318611"/>
              <a:ext cx="8573" cy="8573"/>
            </a:xfrm>
            <a:custGeom>
              <a:avLst/>
              <a:gdLst>
                <a:gd name="connsiteX0" fmla="*/ 3215 w 8572"/>
                <a:gd name="connsiteY0" fmla="*/ 5358 h 8572"/>
                <a:gd name="connsiteX1" fmla="*/ 8358 w 8572"/>
                <a:gd name="connsiteY1" fmla="*/ 7072 h 8572"/>
                <a:gd name="connsiteX2" fmla="*/ 3215 w 8572"/>
                <a:gd name="connsiteY2" fmla="*/ 3215 h 8572"/>
                <a:gd name="connsiteX3" fmla="*/ 3215 w 8572"/>
                <a:gd name="connsiteY3" fmla="*/ 5358 h 8572"/>
              </a:gdLst>
              <a:ahLst/>
              <a:cxnLst>
                <a:cxn ang="0">
                  <a:pos x="connsiteX0" y="connsiteY0"/>
                </a:cxn>
                <a:cxn ang="0">
                  <a:pos x="connsiteX1" y="connsiteY1"/>
                </a:cxn>
                <a:cxn ang="0">
                  <a:pos x="connsiteX2" y="connsiteY2"/>
                </a:cxn>
                <a:cxn ang="0">
                  <a:pos x="connsiteX3" y="connsiteY3"/>
                </a:cxn>
              </a:cxnLst>
              <a:rect l="l" t="t" r="r" b="b"/>
              <a:pathLst>
                <a:path w="8572" h="8572">
                  <a:moveTo>
                    <a:pt x="3215" y="5358"/>
                  </a:moveTo>
                  <a:cubicBezTo>
                    <a:pt x="4929" y="5787"/>
                    <a:pt x="6644" y="6644"/>
                    <a:pt x="8358" y="7072"/>
                  </a:cubicBezTo>
                  <a:lnTo>
                    <a:pt x="3215" y="3215"/>
                  </a:lnTo>
                  <a:lnTo>
                    <a:pt x="3215" y="5358"/>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9C074D2-8DCA-4894-89FB-1403A3C0B7F0}"/>
                </a:ext>
              </a:extLst>
            </p:cNvPr>
            <p:cNvSpPr/>
            <p:nvPr/>
          </p:nvSpPr>
          <p:spPr>
            <a:xfrm>
              <a:off x="6554843" y="3714250"/>
              <a:ext cx="167164" cy="514350"/>
            </a:xfrm>
            <a:custGeom>
              <a:avLst/>
              <a:gdLst>
                <a:gd name="connsiteX0" fmla="*/ 21217 w 167163"/>
                <a:gd name="connsiteY0" fmla="*/ 241530 h 514350"/>
                <a:gd name="connsiteX1" fmla="*/ 21217 w 167163"/>
                <a:gd name="connsiteY1" fmla="*/ 241530 h 514350"/>
                <a:gd name="connsiteX2" fmla="*/ 21217 w 167163"/>
                <a:gd name="connsiteY2" fmla="*/ 237673 h 514350"/>
                <a:gd name="connsiteX3" fmla="*/ 164806 w 167163"/>
                <a:gd name="connsiteY3" fmla="*/ 94083 h 514350"/>
                <a:gd name="connsiteX4" fmla="*/ 132660 w 167163"/>
                <a:gd name="connsiteY4" fmla="*/ 3215 h 514350"/>
                <a:gd name="connsiteX5" fmla="*/ 132660 w 167163"/>
                <a:gd name="connsiteY5" fmla="*/ 109942 h 514350"/>
                <a:gd name="connsiteX6" fmla="*/ 132660 w 167163"/>
                <a:gd name="connsiteY6" fmla="*/ 113800 h 514350"/>
                <a:gd name="connsiteX7" fmla="*/ 3215 w 167163"/>
                <a:gd name="connsiteY7" fmla="*/ 243245 h 514350"/>
                <a:gd name="connsiteX8" fmla="*/ 3215 w 167163"/>
                <a:gd name="connsiteY8" fmla="*/ 504277 h 514350"/>
                <a:gd name="connsiteX9" fmla="*/ 20788 w 167163"/>
                <a:gd name="connsiteY9" fmla="*/ 512850 h 514350"/>
                <a:gd name="connsiteX10" fmla="*/ 20788 w 167163"/>
                <a:gd name="connsiteY10" fmla="*/ 24153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63" h="514350">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3F462915-A78A-46EE-A67A-EFB678F49846}"/>
                </a:ext>
              </a:extLst>
            </p:cNvPr>
            <p:cNvSpPr/>
            <p:nvPr/>
          </p:nvSpPr>
          <p:spPr>
            <a:xfrm>
              <a:off x="6783300" y="4332327"/>
              <a:ext cx="55721" cy="38576"/>
            </a:xfrm>
            <a:custGeom>
              <a:avLst/>
              <a:gdLst>
                <a:gd name="connsiteX0" fmla="*/ 52935 w 55721"/>
                <a:gd name="connsiteY0" fmla="*/ 38362 h 38576"/>
                <a:gd name="connsiteX1" fmla="*/ 52078 w 55721"/>
                <a:gd name="connsiteY1" fmla="*/ 20360 h 38576"/>
                <a:gd name="connsiteX2" fmla="*/ 3215 w 55721"/>
                <a:gd name="connsiteY2" fmla="*/ 3215 h 38576"/>
                <a:gd name="connsiteX3" fmla="*/ 52935 w 55721"/>
                <a:gd name="connsiteY3" fmla="*/ 38362 h 38576"/>
              </a:gdLst>
              <a:ahLst/>
              <a:cxnLst>
                <a:cxn ang="0">
                  <a:pos x="connsiteX0" y="connsiteY0"/>
                </a:cxn>
                <a:cxn ang="0">
                  <a:pos x="connsiteX1" y="connsiteY1"/>
                </a:cxn>
                <a:cxn ang="0">
                  <a:pos x="connsiteX2" y="connsiteY2"/>
                </a:cxn>
                <a:cxn ang="0">
                  <a:pos x="connsiteX3" y="connsiteY3"/>
                </a:cxn>
              </a:cxnLst>
              <a:rect l="l" t="t" r="r" b="b"/>
              <a:pathLst>
                <a:path w="55721" h="38576">
                  <a:moveTo>
                    <a:pt x="52935" y="38362"/>
                  </a:moveTo>
                  <a:cubicBezTo>
                    <a:pt x="52935" y="32361"/>
                    <a:pt x="52507" y="26361"/>
                    <a:pt x="52078" y="20360"/>
                  </a:cubicBezTo>
                  <a:cubicBezTo>
                    <a:pt x="35790" y="14788"/>
                    <a:pt x="19503" y="9216"/>
                    <a:pt x="3215" y="3215"/>
                  </a:cubicBezTo>
                  <a:lnTo>
                    <a:pt x="52935" y="38362"/>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23A2662-3570-4054-9ECF-231C2676EC86}"/>
                </a:ext>
              </a:extLst>
            </p:cNvPr>
            <p:cNvSpPr/>
            <p:nvPr/>
          </p:nvSpPr>
          <p:spPr>
            <a:xfrm>
              <a:off x="6560415" y="3424499"/>
              <a:ext cx="8573" cy="12859"/>
            </a:xfrm>
            <a:custGeom>
              <a:avLst/>
              <a:gdLst>
                <a:gd name="connsiteX0" fmla="*/ 3215 w 8572"/>
                <a:gd name="connsiteY0" fmla="*/ 7072 h 12858"/>
                <a:gd name="connsiteX1" fmla="*/ 6644 w 8572"/>
                <a:gd name="connsiteY1" fmla="*/ 10501 h 12858"/>
                <a:gd name="connsiteX2" fmla="*/ 3215 w 8572"/>
                <a:gd name="connsiteY2" fmla="*/ 3215 h 12858"/>
                <a:gd name="connsiteX3" fmla="*/ 3215 w 8572"/>
                <a:gd name="connsiteY3" fmla="*/ 7072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7072"/>
                  </a:moveTo>
                  <a:lnTo>
                    <a:pt x="6644" y="10501"/>
                  </a:lnTo>
                  <a:cubicBezTo>
                    <a:pt x="5358" y="7929"/>
                    <a:pt x="4072" y="5358"/>
                    <a:pt x="3215" y="3215"/>
                  </a:cubicBezTo>
                  <a:lnTo>
                    <a:pt x="3215" y="7072"/>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0479868-7938-47AC-AA2F-779E4E3D19F4}"/>
                </a:ext>
              </a:extLst>
            </p:cNvPr>
            <p:cNvSpPr/>
            <p:nvPr/>
          </p:nvSpPr>
          <p:spPr>
            <a:xfrm>
              <a:off x="7492246" y="3442073"/>
              <a:ext cx="145733" cy="210026"/>
            </a:xfrm>
            <a:custGeom>
              <a:avLst/>
              <a:gdLst>
                <a:gd name="connsiteX0" fmla="*/ 13930 w 145732"/>
                <a:gd name="connsiteY0" fmla="*/ 108657 h 210026"/>
                <a:gd name="connsiteX1" fmla="*/ 3215 w 145732"/>
                <a:gd name="connsiteY1" fmla="*/ 209383 h 210026"/>
                <a:gd name="connsiteX2" fmla="*/ 28932 w 145732"/>
                <a:gd name="connsiteY2" fmla="*/ 181523 h 210026"/>
                <a:gd name="connsiteX3" fmla="*/ 36219 w 145732"/>
                <a:gd name="connsiteY3" fmla="*/ 113800 h 210026"/>
                <a:gd name="connsiteX4" fmla="*/ 36219 w 145732"/>
                <a:gd name="connsiteY4" fmla="*/ 109514 h 210026"/>
                <a:gd name="connsiteX5" fmla="*/ 36219 w 145732"/>
                <a:gd name="connsiteY5" fmla="*/ 109514 h 210026"/>
                <a:gd name="connsiteX6" fmla="*/ 146376 w 145732"/>
                <a:gd name="connsiteY6" fmla="*/ 20788 h 210026"/>
                <a:gd name="connsiteX7" fmla="*/ 141661 w 145732"/>
                <a:gd name="connsiteY7" fmla="*/ 3215 h 210026"/>
                <a:gd name="connsiteX8" fmla="*/ 17788 w 145732"/>
                <a:gd name="connsiteY8" fmla="*/ 103084 h 210026"/>
                <a:gd name="connsiteX9" fmla="*/ 13930 w 145732"/>
                <a:gd name="connsiteY9" fmla="*/ 108657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732" h="210026">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0DA86E8-43E5-4DD8-BE8D-306F4326C847}"/>
                </a:ext>
              </a:extLst>
            </p:cNvPr>
            <p:cNvSpPr/>
            <p:nvPr/>
          </p:nvSpPr>
          <p:spPr>
            <a:xfrm>
              <a:off x="7343942" y="3174611"/>
              <a:ext cx="235744" cy="394335"/>
            </a:xfrm>
            <a:custGeom>
              <a:avLst/>
              <a:gdLst>
                <a:gd name="connsiteX0" fmla="*/ 66222 w 235743"/>
                <a:gd name="connsiteY0" fmla="*/ 310539 h 394335"/>
                <a:gd name="connsiteX1" fmla="*/ 49077 w 235743"/>
                <a:gd name="connsiteY1" fmla="*/ 322540 h 394335"/>
                <a:gd name="connsiteX2" fmla="*/ 4929 w 235743"/>
                <a:gd name="connsiteY2" fmla="*/ 358116 h 394335"/>
                <a:gd name="connsiteX3" fmla="*/ 3643 w 235743"/>
                <a:gd name="connsiteY3" fmla="*/ 378262 h 394335"/>
                <a:gd name="connsiteX4" fmla="*/ 18217 w 235743"/>
                <a:gd name="connsiteY4" fmla="*/ 392835 h 394335"/>
                <a:gd name="connsiteX5" fmla="*/ 29789 w 235743"/>
                <a:gd name="connsiteY5" fmla="*/ 390692 h 394335"/>
                <a:gd name="connsiteX6" fmla="*/ 30647 w 235743"/>
                <a:gd name="connsiteY6" fmla="*/ 383405 h 394335"/>
                <a:gd name="connsiteX7" fmla="*/ 215384 w 235743"/>
                <a:gd name="connsiteY7" fmla="*/ 234672 h 394335"/>
                <a:gd name="connsiteX8" fmla="*/ 215384 w 235743"/>
                <a:gd name="connsiteY8" fmla="*/ 234672 h 394335"/>
                <a:gd name="connsiteX9" fmla="*/ 233386 w 235743"/>
                <a:gd name="connsiteY9" fmla="*/ 66222 h 394335"/>
                <a:gd name="connsiteX10" fmla="*/ 214527 w 235743"/>
                <a:gd name="connsiteY10" fmla="*/ 40076 h 394335"/>
                <a:gd name="connsiteX11" fmla="*/ 196953 w 235743"/>
                <a:gd name="connsiteY11" fmla="*/ 3215 h 394335"/>
                <a:gd name="connsiteX12" fmla="*/ 174236 w 235743"/>
                <a:gd name="connsiteY12" fmla="*/ 213669 h 394335"/>
                <a:gd name="connsiteX13" fmla="*/ 173379 w 235743"/>
                <a:gd name="connsiteY13" fmla="*/ 221813 h 394335"/>
                <a:gd name="connsiteX14" fmla="*/ 72652 w 235743"/>
                <a:gd name="connsiteY14" fmla="*/ 302823 h 394335"/>
                <a:gd name="connsiteX15" fmla="*/ 66222 w 235743"/>
                <a:gd name="connsiteY15" fmla="*/ 310539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743" h="394335">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26BB36F-00D1-44EB-9638-AB4F2A00AFCC}"/>
                </a:ext>
              </a:extLst>
            </p:cNvPr>
            <p:cNvSpPr/>
            <p:nvPr/>
          </p:nvSpPr>
          <p:spPr>
            <a:xfrm>
              <a:off x="7538538" y="3481935"/>
              <a:ext cx="102870" cy="132874"/>
            </a:xfrm>
            <a:custGeom>
              <a:avLst/>
              <a:gdLst>
                <a:gd name="connsiteX0" fmla="*/ 3215 w 102870"/>
                <a:gd name="connsiteY0" fmla="*/ 133088 h 132873"/>
                <a:gd name="connsiteX1" fmla="*/ 16073 w 102870"/>
                <a:gd name="connsiteY1" fmla="*/ 130516 h 132873"/>
                <a:gd name="connsiteX2" fmla="*/ 18645 w 102870"/>
                <a:gd name="connsiteY2" fmla="*/ 107371 h 132873"/>
                <a:gd name="connsiteX3" fmla="*/ 19074 w 102870"/>
                <a:gd name="connsiteY3" fmla="*/ 103513 h 132873"/>
                <a:gd name="connsiteX4" fmla="*/ 19074 w 102870"/>
                <a:gd name="connsiteY4" fmla="*/ 103513 h 132873"/>
                <a:gd name="connsiteX5" fmla="*/ 70937 w 102870"/>
                <a:gd name="connsiteY5" fmla="*/ 61508 h 132873"/>
                <a:gd name="connsiteX6" fmla="*/ 95369 w 102870"/>
                <a:gd name="connsiteY6" fmla="*/ 16502 h 132873"/>
                <a:gd name="connsiteX7" fmla="*/ 103513 w 102870"/>
                <a:gd name="connsiteY7" fmla="*/ 3215 h 132873"/>
                <a:gd name="connsiteX8" fmla="*/ 8787 w 102870"/>
                <a:gd name="connsiteY8" fmla="*/ 79939 h 132873"/>
                <a:gd name="connsiteX9" fmla="*/ 3215 w 102870"/>
                <a:gd name="connsiteY9" fmla="*/ 133088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70" h="132873">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6E54D55B-0B7B-48B8-8CEA-28CC48EAFD8E}"/>
                </a:ext>
              </a:extLst>
            </p:cNvPr>
            <p:cNvSpPr/>
            <p:nvPr/>
          </p:nvSpPr>
          <p:spPr>
            <a:xfrm>
              <a:off x="6316956" y="2133910"/>
              <a:ext cx="90011" cy="60008"/>
            </a:xfrm>
            <a:custGeom>
              <a:avLst/>
              <a:gdLst>
                <a:gd name="connsiteX0" fmla="*/ 85082 w 90011"/>
                <a:gd name="connsiteY0" fmla="*/ 58936 h 60007"/>
                <a:gd name="connsiteX1" fmla="*/ 88511 w 90011"/>
                <a:gd name="connsiteY1" fmla="*/ 12216 h 60007"/>
                <a:gd name="connsiteX2" fmla="*/ 3215 w 90011"/>
                <a:gd name="connsiteY2" fmla="*/ 3215 h 60007"/>
                <a:gd name="connsiteX3" fmla="*/ 16502 w 90011"/>
                <a:gd name="connsiteY3" fmla="*/ 51649 h 60007"/>
                <a:gd name="connsiteX4" fmla="*/ 85082 w 90011"/>
                <a:gd name="connsiteY4" fmla="*/ 58936 h 60007"/>
                <a:gd name="connsiteX5" fmla="*/ 85082 w 90011"/>
                <a:gd name="connsiteY5" fmla="*/ 58936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11" h="60007">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5DAF1759-A9BF-4A99-8AB0-4CD5CAB516FC}"/>
                </a:ext>
              </a:extLst>
            </p:cNvPr>
            <p:cNvSpPr/>
            <p:nvPr/>
          </p:nvSpPr>
          <p:spPr>
            <a:xfrm>
              <a:off x="7449812" y="3579233"/>
              <a:ext cx="34290" cy="81439"/>
            </a:xfrm>
            <a:custGeom>
              <a:avLst/>
              <a:gdLst>
                <a:gd name="connsiteX0" fmla="*/ 25075 w 34290"/>
                <a:gd name="connsiteY0" fmla="*/ 79510 h 81438"/>
                <a:gd name="connsiteX1" fmla="*/ 33218 w 34290"/>
                <a:gd name="connsiteY1" fmla="*/ 3215 h 81438"/>
                <a:gd name="connsiteX2" fmla="*/ 29361 w 34290"/>
                <a:gd name="connsiteY2" fmla="*/ 9216 h 81438"/>
                <a:gd name="connsiteX3" fmla="*/ 3215 w 34290"/>
                <a:gd name="connsiteY3" fmla="*/ 53364 h 81438"/>
                <a:gd name="connsiteX4" fmla="*/ 25075 w 34290"/>
                <a:gd name="connsiteY4" fmla="*/ 79510 h 8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81438">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53BE4B6D-91F9-40CB-A371-C160CDA6F810}"/>
                </a:ext>
              </a:extLst>
            </p:cNvPr>
            <p:cNvSpPr/>
            <p:nvPr/>
          </p:nvSpPr>
          <p:spPr>
            <a:xfrm>
              <a:off x="6270665" y="1672709"/>
              <a:ext cx="458629" cy="291465"/>
            </a:xfrm>
            <a:custGeom>
              <a:avLst/>
              <a:gdLst>
                <a:gd name="connsiteX0" fmla="*/ 361974 w 458628"/>
                <a:gd name="connsiteY0" fmla="*/ 68366 h 291465"/>
                <a:gd name="connsiteX1" fmla="*/ 246245 w 458628"/>
                <a:gd name="connsiteY1" fmla="*/ 55936 h 291465"/>
                <a:gd name="connsiteX2" fmla="*/ 3215 w 458628"/>
                <a:gd name="connsiteY2" fmla="*/ 251817 h 291465"/>
                <a:gd name="connsiteX3" fmla="*/ 10073 w 458628"/>
                <a:gd name="connsiteY3" fmla="*/ 289536 h 291465"/>
                <a:gd name="connsiteX4" fmla="*/ 260390 w 458628"/>
                <a:gd name="connsiteY4" fmla="*/ 88082 h 291465"/>
                <a:gd name="connsiteX5" fmla="*/ 260390 w 458628"/>
                <a:gd name="connsiteY5" fmla="*/ 88082 h 291465"/>
                <a:gd name="connsiteX6" fmla="*/ 266819 w 458628"/>
                <a:gd name="connsiteY6" fmla="*/ 88511 h 291465"/>
                <a:gd name="connsiteX7" fmla="*/ 412123 w 458628"/>
                <a:gd name="connsiteY7" fmla="*/ 103942 h 291465"/>
                <a:gd name="connsiteX8" fmla="*/ 431840 w 458628"/>
                <a:gd name="connsiteY8" fmla="*/ 88082 h 291465"/>
                <a:gd name="connsiteX9" fmla="*/ 447270 w 458628"/>
                <a:gd name="connsiteY9" fmla="*/ 51221 h 291465"/>
                <a:gd name="connsiteX10" fmla="*/ 455843 w 458628"/>
                <a:gd name="connsiteY10" fmla="*/ 46077 h 291465"/>
                <a:gd name="connsiteX11" fmla="*/ 450271 w 458628"/>
                <a:gd name="connsiteY11" fmla="*/ 3215 h 291465"/>
                <a:gd name="connsiteX12" fmla="*/ 368403 w 458628"/>
                <a:gd name="connsiteY12" fmla="*/ 69223 h 291465"/>
                <a:gd name="connsiteX13" fmla="*/ 361974 w 458628"/>
                <a:gd name="connsiteY13" fmla="*/ 6836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628" h="291465">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E6DDA4-1C08-440B-B6CE-0336FBA07F18}"/>
                </a:ext>
              </a:extLst>
            </p:cNvPr>
            <p:cNvSpPr/>
            <p:nvPr/>
          </p:nvSpPr>
          <p:spPr>
            <a:xfrm>
              <a:off x="6295096" y="1940171"/>
              <a:ext cx="132874" cy="180023"/>
            </a:xfrm>
            <a:custGeom>
              <a:avLst/>
              <a:gdLst>
                <a:gd name="connsiteX0" fmla="*/ 3215 w 132873"/>
                <a:gd name="connsiteY0" fmla="*/ 106513 h 180022"/>
                <a:gd name="connsiteX1" fmla="*/ 17359 w 132873"/>
                <a:gd name="connsiteY1" fmla="*/ 166521 h 180022"/>
                <a:gd name="connsiteX2" fmla="*/ 112943 w 132873"/>
                <a:gd name="connsiteY2" fmla="*/ 176808 h 180022"/>
                <a:gd name="connsiteX3" fmla="*/ 117658 w 132873"/>
                <a:gd name="connsiteY3" fmla="*/ 130945 h 180022"/>
                <a:gd name="connsiteX4" fmla="*/ 131802 w 132873"/>
                <a:gd name="connsiteY4" fmla="*/ 3215 h 180022"/>
                <a:gd name="connsiteX5" fmla="*/ 3215 w 132873"/>
                <a:gd name="connsiteY5" fmla="*/ 106513 h 1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73" h="180022">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6CE66B36-D373-46BF-89A8-582A473044F0}"/>
                </a:ext>
              </a:extLst>
            </p:cNvPr>
            <p:cNvSpPr/>
            <p:nvPr/>
          </p:nvSpPr>
          <p:spPr>
            <a:xfrm>
              <a:off x="6283952" y="1785866"/>
              <a:ext cx="531495" cy="261461"/>
            </a:xfrm>
            <a:custGeom>
              <a:avLst/>
              <a:gdLst>
                <a:gd name="connsiteX0" fmla="*/ 407408 w 531495"/>
                <a:gd name="connsiteY0" fmla="*/ 21646 h 261461"/>
                <a:gd name="connsiteX1" fmla="*/ 401407 w 531495"/>
                <a:gd name="connsiteY1" fmla="*/ 20788 h 261461"/>
                <a:gd name="connsiteX2" fmla="*/ 256532 w 531495"/>
                <a:gd name="connsiteY2" fmla="*/ 5358 h 261461"/>
                <a:gd name="connsiteX3" fmla="*/ 4929 w 531495"/>
                <a:gd name="connsiteY3" fmla="*/ 207669 h 261461"/>
                <a:gd name="connsiteX4" fmla="*/ 3215 w 531495"/>
                <a:gd name="connsiteY4" fmla="*/ 207669 h 261461"/>
                <a:gd name="connsiteX5" fmla="*/ 7501 w 531495"/>
                <a:gd name="connsiteY5" fmla="*/ 228243 h 261461"/>
                <a:gd name="connsiteX6" fmla="*/ 145518 w 531495"/>
                <a:gd name="connsiteY6" fmla="*/ 117229 h 261461"/>
                <a:gd name="connsiteX7" fmla="*/ 145947 w 531495"/>
                <a:gd name="connsiteY7" fmla="*/ 107371 h 261461"/>
                <a:gd name="connsiteX8" fmla="*/ 148519 w 531495"/>
                <a:gd name="connsiteY8" fmla="*/ 115086 h 261461"/>
                <a:gd name="connsiteX9" fmla="*/ 215384 w 531495"/>
                <a:gd name="connsiteY9" fmla="*/ 61508 h 261461"/>
                <a:gd name="connsiteX10" fmla="*/ 221385 w 531495"/>
                <a:gd name="connsiteY10" fmla="*/ 61936 h 261461"/>
                <a:gd name="connsiteX11" fmla="*/ 289108 w 531495"/>
                <a:gd name="connsiteY11" fmla="*/ 69223 h 261461"/>
                <a:gd name="connsiteX12" fmla="*/ 302824 w 531495"/>
                <a:gd name="connsiteY12" fmla="*/ 49078 h 261461"/>
                <a:gd name="connsiteX13" fmla="*/ 362831 w 531495"/>
                <a:gd name="connsiteY13" fmla="*/ 55507 h 261461"/>
                <a:gd name="connsiteX14" fmla="*/ 356830 w 531495"/>
                <a:gd name="connsiteY14" fmla="*/ 115943 h 261461"/>
                <a:gd name="connsiteX15" fmla="*/ 296394 w 531495"/>
                <a:gd name="connsiteY15" fmla="*/ 109514 h 261461"/>
                <a:gd name="connsiteX16" fmla="*/ 290393 w 531495"/>
                <a:gd name="connsiteY16" fmla="*/ 99227 h 261461"/>
                <a:gd name="connsiteX17" fmla="*/ 224385 w 531495"/>
                <a:gd name="connsiteY17" fmla="*/ 92369 h 261461"/>
                <a:gd name="connsiteX18" fmla="*/ 157091 w 531495"/>
                <a:gd name="connsiteY18" fmla="*/ 146804 h 261461"/>
                <a:gd name="connsiteX19" fmla="*/ 169950 w 531495"/>
                <a:gd name="connsiteY19" fmla="*/ 179380 h 261461"/>
                <a:gd name="connsiteX20" fmla="*/ 228243 w 531495"/>
                <a:gd name="connsiteY20" fmla="*/ 259104 h 261461"/>
                <a:gd name="connsiteX21" fmla="*/ 440841 w 531495"/>
                <a:gd name="connsiteY21" fmla="*/ 88083 h 261461"/>
                <a:gd name="connsiteX22" fmla="*/ 446842 w 531495"/>
                <a:gd name="connsiteY22" fmla="*/ 88940 h 261461"/>
                <a:gd name="connsiteX23" fmla="*/ 527852 w 531495"/>
                <a:gd name="connsiteY23" fmla="*/ 97512 h 261461"/>
                <a:gd name="connsiteX24" fmla="*/ 528709 w 531495"/>
                <a:gd name="connsiteY24" fmla="*/ 94083 h 261461"/>
                <a:gd name="connsiteX25" fmla="*/ 487990 w 531495"/>
                <a:gd name="connsiteY25" fmla="*/ 26789 h 261461"/>
                <a:gd name="connsiteX26" fmla="*/ 476845 w 531495"/>
                <a:gd name="connsiteY26" fmla="*/ 12644 h 261461"/>
                <a:gd name="connsiteX27" fmla="*/ 432697 w 531495"/>
                <a:gd name="connsiteY27" fmla="*/ 3215 h 261461"/>
                <a:gd name="connsiteX28" fmla="*/ 407408 w 531495"/>
                <a:gd name="connsiteY28" fmla="*/ 21646 h 26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1495" h="261461">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8CCE93C-417A-4B5A-8873-C537CB4B8E82}"/>
                </a:ext>
              </a:extLst>
            </p:cNvPr>
            <p:cNvSpPr/>
            <p:nvPr/>
          </p:nvSpPr>
          <p:spPr>
            <a:xfrm>
              <a:off x="6773442" y="2205490"/>
              <a:ext cx="304324" cy="278606"/>
            </a:xfrm>
            <a:custGeom>
              <a:avLst/>
              <a:gdLst>
                <a:gd name="connsiteX0" fmla="*/ 250960 w 304323"/>
                <a:gd name="connsiteY0" fmla="*/ 64079 h 278606"/>
                <a:gd name="connsiteX1" fmla="*/ 249674 w 304323"/>
                <a:gd name="connsiteY1" fmla="*/ 67937 h 278606"/>
                <a:gd name="connsiteX2" fmla="*/ 3215 w 304323"/>
                <a:gd name="connsiteY2" fmla="*/ 266819 h 278606"/>
                <a:gd name="connsiteX3" fmla="*/ 10501 w 304323"/>
                <a:gd name="connsiteY3" fmla="*/ 277106 h 278606"/>
                <a:gd name="connsiteX4" fmla="*/ 304110 w 304323"/>
                <a:gd name="connsiteY4" fmla="*/ 40505 h 278606"/>
                <a:gd name="connsiteX5" fmla="*/ 274106 w 304323"/>
                <a:gd name="connsiteY5" fmla="*/ 3215 h 278606"/>
                <a:gd name="connsiteX6" fmla="*/ 274106 w 304323"/>
                <a:gd name="connsiteY6" fmla="*/ 3215 h 278606"/>
                <a:gd name="connsiteX7" fmla="*/ 250960 w 304323"/>
                <a:gd name="connsiteY7" fmla="*/ 64079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23" h="278606">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F74194C-C742-44C2-97A0-D92544B09C7A}"/>
                </a:ext>
              </a:extLst>
            </p:cNvPr>
            <p:cNvSpPr/>
            <p:nvPr/>
          </p:nvSpPr>
          <p:spPr>
            <a:xfrm>
              <a:off x="5728454" y="3630239"/>
              <a:ext cx="8573" cy="17145"/>
            </a:xfrm>
            <a:custGeom>
              <a:avLst/>
              <a:gdLst>
                <a:gd name="connsiteX0" fmla="*/ 8358 w 8572"/>
                <a:gd name="connsiteY0" fmla="*/ 13930 h 17145"/>
                <a:gd name="connsiteX1" fmla="*/ 8358 w 8572"/>
                <a:gd name="connsiteY1" fmla="*/ 3215 h 17145"/>
                <a:gd name="connsiteX2" fmla="*/ 3215 w 8572"/>
                <a:gd name="connsiteY2" fmla="*/ 8787 h 17145"/>
                <a:gd name="connsiteX3" fmla="*/ 3215 w 8572"/>
                <a:gd name="connsiteY3" fmla="*/ 8787 h 17145"/>
                <a:gd name="connsiteX4" fmla="*/ 8358 w 8572"/>
                <a:gd name="connsiteY4" fmla="*/ 13930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17145">
                  <a:moveTo>
                    <a:pt x="8358" y="13930"/>
                  </a:moveTo>
                  <a:cubicBezTo>
                    <a:pt x="8358" y="10073"/>
                    <a:pt x="8358" y="6644"/>
                    <a:pt x="8358" y="3215"/>
                  </a:cubicBezTo>
                  <a:lnTo>
                    <a:pt x="3215" y="8787"/>
                  </a:lnTo>
                  <a:lnTo>
                    <a:pt x="3215" y="8787"/>
                  </a:lnTo>
                  <a:cubicBezTo>
                    <a:pt x="4929" y="10501"/>
                    <a:pt x="6644" y="12216"/>
                    <a:pt x="8358" y="13930"/>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DA1AC24F-E013-4698-882C-C8C35B69EF72}"/>
                </a:ext>
              </a:extLst>
            </p:cNvPr>
            <p:cNvSpPr/>
            <p:nvPr/>
          </p:nvSpPr>
          <p:spPr>
            <a:xfrm>
              <a:off x="5454563" y="3259907"/>
              <a:ext cx="77153" cy="77153"/>
            </a:xfrm>
            <a:custGeom>
              <a:avLst/>
              <a:gdLst>
                <a:gd name="connsiteX0" fmla="*/ 11787 w 77152"/>
                <a:gd name="connsiteY0" fmla="*/ 77796 h 77152"/>
                <a:gd name="connsiteX1" fmla="*/ 11787 w 77152"/>
                <a:gd name="connsiteY1" fmla="*/ 77796 h 77152"/>
                <a:gd name="connsiteX2" fmla="*/ 76081 w 77152"/>
                <a:gd name="connsiteY2" fmla="*/ 13502 h 77152"/>
                <a:gd name="connsiteX3" fmla="*/ 65794 w 77152"/>
                <a:gd name="connsiteY3" fmla="*/ 3215 h 77152"/>
                <a:gd name="connsiteX4" fmla="*/ 3215 w 77152"/>
                <a:gd name="connsiteY4" fmla="*/ 65794 h 77152"/>
                <a:gd name="connsiteX5" fmla="*/ 11787 w 77152"/>
                <a:gd name="connsiteY5" fmla="*/ 77796 h 77152"/>
                <a:gd name="connsiteX6" fmla="*/ 11787 w 77152"/>
                <a:gd name="connsiteY6" fmla="*/ 77796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52" h="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DAFE216-E1D1-4A28-97E8-D48E8DB6F527}"/>
                </a:ext>
              </a:extLst>
            </p:cNvPr>
            <p:cNvSpPr/>
            <p:nvPr/>
          </p:nvSpPr>
          <p:spPr>
            <a:xfrm>
              <a:off x="5704022" y="346650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FDD9C0FD-179A-4444-87C6-F3827345442F}"/>
                </a:ext>
              </a:extLst>
            </p:cNvPr>
            <p:cNvSpPr/>
            <p:nvPr/>
          </p:nvSpPr>
          <p:spPr>
            <a:xfrm>
              <a:off x="5610582" y="3440359"/>
              <a:ext cx="98584" cy="102870"/>
            </a:xfrm>
            <a:custGeom>
              <a:avLst/>
              <a:gdLst>
                <a:gd name="connsiteX0" fmla="*/ 96655 w 98583"/>
                <a:gd name="connsiteY0" fmla="*/ 29361 h 102870"/>
                <a:gd name="connsiteX1" fmla="*/ 75224 w 98583"/>
                <a:gd name="connsiteY1" fmla="*/ 3215 h 102870"/>
                <a:gd name="connsiteX2" fmla="*/ 73938 w 98583"/>
                <a:gd name="connsiteY2" fmla="*/ 3643 h 102870"/>
                <a:gd name="connsiteX3" fmla="*/ 3215 w 98583"/>
                <a:gd name="connsiteY3" fmla="*/ 74366 h 102870"/>
                <a:gd name="connsiteX4" fmla="*/ 26360 w 98583"/>
                <a:gd name="connsiteY4" fmla="*/ 100084 h 102870"/>
                <a:gd name="connsiteX5" fmla="*/ 96655 w 98583"/>
                <a:gd name="connsiteY5" fmla="*/ 29361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102870">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B457E09-8BC2-402B-B59C-1752C9E08E7F}"/>
                </a:ext>
              </a:extLst>
            </p:cNvPr>
            <p:cNvSpPr/>
            <p:nvPr/>
          </p:nvSpPr>
          <p:spPr>
            <a:xfrm>
              <a:off x="5334548" y="3122319"/>
              <a:ext cx="64294" cy="64294"/>
            </a:xfrm>
            <a:custGeom>
              <a:avLst/>
              <a:gdLst>
                <a:gd name="connsiteX0" fmla="*/ 61079 w 64293"/>
                <a:gd name="connsiteY0" fmla="*/ 25932 h 64293"/>
                <a:gd name="connsiteX1" fmla="*/ 61079 w 64293"/>
                <a:gd name="connsiteY1" fmla="*/ 25932 h 64293"/>
                <a:gd name="connsiteX2" fmla="*/ 34076 w 64293"/>
                <a:gd name="connsiteY2" fmla="*/ 3215 h 64293"/>
                <a:gd name="connsiteX3" fmla="*/ 3215 w 64293"/>
                <a:gd name="connsiteY3" fmla="*/ 34076 h 64293"/>
                <a:gd name="connsiteX4" fmla="*/ 22931 w 64293"/>
                <a:gd name="connsiteY4" fmla="*/ 64079 h 64293"/>
                <a:gd name="connsiteX5" fmla="*/ 61079 w 64293"/>
                <a:gd name="connsiteY5" fmla="*/ 25932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F3B8FB36-8C17-4726-BEB4-AD78B18FD8CA}"/>
                </a:ext>
              </a:extLst>
            </p:cNvPr>
            <p:cNvSpPr/>
            <p:nvPr/>
          </p:nvSpPr>
          <p:spPr>
            <a:xfrm>
              <a:off x="5388126" y="3184041"/>
              <a:ext cx="85725" cy="90011"/>
            </a:xfrm>
            <a:custGeom>
              <a:avLst/>
              <a:gdLst>
                <a:gd name="connsiteX0" fmla="*/ 82939 w 85725"/>
                <a:gd name="connsiteY0" fmla="*/ 31933 h 90011"/>
                <a:gd name="connsiteX1" fmla="*/ 51649 w 85725"/>
                <a:gd name="connsiteY1" fmla="*/ 3215 h 90011"/>
                <a:gd name="connsiteX2" fmla="*/ 3215 w 85725"/>
                <a:gd name="connsiteY2" fmla="*/ 51650 h 90011"/>
                <a:gd name="connsiteX3" fmla="*/ 28075 w 85725"/>
                <a:gd name="connsiteY3" fmla="*/ 86797 h 90011"/>
                <a:gd name="connsiteX4" fmla="*/ 82939 w 85725"/>
                <a:gd name="connsiteY4" fmla="*/ 31933 h 9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90011">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EE2CB37-E86C-4067-9323-82B4E35ACD97}"/>
                </a:ext>
              </a:extLst>
            </p:cNvPr>
            <p:cNvSpPr/>
            <p:nvPr/>
          </p:nvSpPr>
          <p:spPr>
            <a:xfrm>
              <a:off x="5520142" y="3312200"/>
              <a:ext cx="55721" cy="55721"/>
            </a:xfrm>
            <a:custGeom>
              <a:avLst/>
              <a:gdLst>
                <a:gd name="connsiteX0" fmla="*/ 55078 w 55721"/>
                <a:gd name="connsiteY0" fmla="*/ 6644 h 55721"/>
                <a:gd name="connsiteX1" fmla="*/ 51649 w 55721"/>
                <a:gd name="connsiteY1" fmla="*/ 3215 h 55721"/>
                <a:gd name="connsiteX2" fmla="*/ 3215 w 55721"/>
                <a:gd name="connsiteY2" fmla="*/ 51649 h 55721"/>
                <a:gd name="connsiteX3" fmla="*/ 7501 w 55721"/>
                <a:gd name="connsiteY3" fmla="*/ 54221 h 55721"/>
                <a:gd name="connsiteX4" fmla="*/ 55078 w 55721"/>
                <a:gd name="connsiteY4" fmla="*/ 6644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493D1F5-DD63-4B20-8D15-B84B22D9A499}"/>
                </a:ext>
              </a:extLst>
            </p:cNvPr>
            <p:cNvSpPr/>
            <p:nvPr/>
          </p:nvSpPr>
          <p:spPr>
            <a:xfrm>
              <a:off x="5568577" y="3402639"/>
              <a:ext cx="90011" cy="98584"/>
            </a:xfrm>
            <a:custGeom>
              <a:avLst/>
              <a:gdLst>
                <a:gd name="connsiteX0" fmla="*/ 90654 w 90011"/>
                <a:gd name="connsiteY0" fmla="*/ 39219 h 98583"/>
                <a:gd name="connsiteX1" fmla="*/ 64508 w 90011"/>
                <a:gd name="connsiteY1" fmla="*/ 3215 h 98583"/>
                <a:gd name="connsiteX2" fmla="*/ 3215 w 90011"/>
                <a:gd name="connsiteY2" fmla="*/ 64508 h 98583"/>
                <a:gd name="connsiteX3" fmla="*/ 32361 w 90011"/>
                <a:gd name="connsiteY3" fmla="*/ 97512 h 98583"/>
                <a:gd name="connsiteX4" fmla="*/ 90654 w 90011"/>
                <a:gd name="connsiteY4" fmla="*/ 39219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11" h="98583">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0C35BC4-3C70-4254-915D-CF4046282F5E}"/>
                </a:ext>
              </a:extLst>
            </p:cNvPr>
            <p:cNvSpPr/>
            <p:nvPr/>
          </p:nvSpPr>
          <p:spPr>
            <a:xfrm>
              <a:off x="5535144" y="3337060"/>
              <a:ext cx="85725" cy="102870"/>
            </a:xfrm>
            <a:custGeom>
              <a:avLst/>
              <a:gdLst>
                <a:gd name="connsiteX0" fmla="*/ 10930 w 85725"/>
                <a:gd name="connsiteY0" fmla="*/ 100084 h 102870"/>
                <a:gd name="connsiteX1" fmla="*/ 10930 w 85725"/>
                <a:gd name="connsiteY1" fmla="*/ 100084 h 102870"/>
                <a:gd name="connsiteX2" fmla="*/ 82939 w 85725"/>
                <a:gd name="connsiteY2" fmla="*/ 28075 h 102870"/>
                <a:gd name="connsiteX3" fmla="*/ 60222 w 85725"/>
                <a:gd name="connsiteY3" fmla="*/ 3215 h 102870"/>
                <a:gd name="connsiteX4" fmla="*/ 9644 w 85725"/>
                <a:gd name="connsiteY4" fmla="*/ 53792 h 102870"/>
                <a:gd name="connsiteX5" fmla="*/ 11359 w 85725"/>
                <a:gd name="connsiteY5" fmla="*/ 64937 h 102870"/>
                <a:gd name="connsiteX6" fmla="*/ 3215 w 85725"/>
                <a:gd name="connsiteY6" fmla="*/ 90226 h 102870"/>
                <a:gd name="connsiteX7" fmla="*/ 10930 w 85725"/>
                <a:gd name="connsiteY7" fmla="*/ 100084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02870">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6852D7D-1F6A-4285-8F9C-29E95883D0D8}"/>
                </a:ext>
              </a:extLst>
            </p:cNvPr>
            <p:cNvSpPr/>
            <p:nvPr/>
          </p:nvSpPr>
          <p:spPr>
            <a:xfrm>
              <a:off x="5310973" y="3095316"/>
              <a:ext cx="34290" cy="38576"/>
            </a:xfrm>
            <a:custGeom>
              <a:avLst/>
              <a:gdLst>
                <a:gd name="connsiteX0" fmla="*/ 3215 w 34290"/>
                <a:gd name="connsiteY0" fmla="*/ 24646 h 38576"/>
                <a:gd name="connsiteX1" fmla="*/ 10501 w 34290"/>
                <a:gd name="connsiteY1" fmla="*/ 35790 h 38576"/>
                <a:gd name="connsiteX2" fmla="*/ 34933 w 34290"/>
                <a:gd name="connsiteY2" fmla="*/ 11358 h 38576"/>
                <a:gd name="connsiteX3" fmla="*/ 24646 w 34290"/>
                <a:gd name="connsiteY3" fmla="*/ 3215 h 38576"/>
                <a:gd name="connsiteX4" fmla="*/ 3215 w 34290"/>
                <a:gd name="connsiteY4" fmla="*/ 24646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8576">
                  <a:moveTo>
                    <a:pt x="3215" y="24646"/>
                  </a:moveTo>
                  <a:cubicBezTo>
                    <a:pt x="5358" y="28503"/>
                    <a:pt x="7930" y="31932"/>
                    <a:pt x="10501" y="35790"/>
                  </a:cubicBezTo>
                  <a:lnTo>
                    <a:pt x="34933" y="11358"/>
                  </a:lnTo>
                  <a:cubicBezTo>
                    <a:pt x="31504" y="8787"/>
                    <a:pt x="28075" y="6215"/>
                    <a:pt x="24646" y="3215"/>
                  </a:cubicBezTo>
                  <a:lnTo>
                    <a:pt x="3215" y="24646"/>
                  </a:ln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01D45A1-5429-49AC-B470-6C7EBD9714DF}"/>
                </a:ext>
              </a:extLst>
            </p:cNvPr>
            <p:cNvSpPr/>
            <p:nvPr/>
          </p:nvSpPr>
          <p:spPr>
            <a:xfrm>
              <a:off x="6202085" y="3276624"/>
              <a:ext cx="304324" cy="780098"/>
            </a:xfrm>
            <a:custGeom>
              <a:avLst/>
              <a:gdLst>
                <a:gd name="connsiteX0" fmla="*/ 54650 w 304323"/>
                <a:gd name="connsiteY0" fmla="*/ 627293 h 780097"/>
                <a:gd name="connsiteX1" fmla="*/ 222242 w 304323"/>
                <a:gd name="connsiteY1" fmla="*/ 459700 h 780097"/>
                <a:gd name="connsiteX2" fmla="*/ 222242 w 304323"/>
                <a:gd name="connsiteY2" fmla="*/ 459700 h 780097"/>
                <a:gd name="connsiteX3" fmla="*/ 222242 w 304323"/>
                <a:gd name="connsiteY3" fmla="*/ 126230 h 780097"/>
                <a:gd name="connsiteX4" fmla="*/ 222242 w 304323"/>
                <a:gd name="connsiteY4" fmla="*/ 118086 h 780097"/>
                <a:gd name="connsiteX5" fmla="*/ 302824 w 304323"/>
                <a:gd name="connsiteY5" fmla="*/ 37505 h 780097"/>
                <a:gd name="connsiteX6" fmla="*/ 285679 w 304323"/>
                <a:gd name="connsiteY6" fmla="*/ 3215 h 780097"/>
                <a:gd name="connsiteX7" fmla="*/ 179808 w 304323"/>
                <a:gd name="connsiteY7" fmla="*/ 109514 h 780097"/>
                <a:gd name="connsiteX8" fmla="*/ 179808 w 304323"/>
                <a:gd name="connsiteY8" fmla="*/ 443841 h 780097"/>
                <a:gd name="connsiteX9" fmla="*/ 179808 w 304323"/>
                <a:gd name="connsiteY9" fmla="*/ 451985 h 780097"/>
                <a:gd name="connsiteX10" fmla="*/ 3215 w 304323"/>
                <a:gd name="connsiteY10" fmla="*/ 628150 h 780097"/>
                <a:gd name="connsiteX11" fmla="*/ 3215 w 304323"/>
                <a:gd name="connsiteY11" fmla="*/ 746022 h 780097"/>
                <a:gd name="connsiteX12" fmla="*/ 54221 w 304323"/>
                <a:gd name="connsiteY12" fmla="*/ 778597 h 780097"/>
                <a:gd name="connsiteX13" fmla="*/ 54221 w 304323"/>
                <a:gd name="connsiteY13" fmla="*/ 627293 h 78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323" h="780097">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7EDD02C-537F-46D8-AF79-B8DE01911A61}"/>
                </a:ext>
              </a:extLst>
            </p:cNvPr>
            <p:cNvSpPr/>
            <p:nvPr/>
          </p:nvSpPr>
          <p:spPr>
            <a:xfrm>
              <a:off x="6292525" y="3346918"/>
              <a:ext cx="317183" cy="797243"/>
            </a:xfrm>
            <a:custGeom>
              <a:avLst/>
              <a:gdLst>
                <a:gd name="connsiteX0" fmla="*/ 222671 w 317182"/>
                <a:gd name="connsiteY0" fmla="*/ 286536 h 797242"/>
                <a:gd name="connsiteX1" fmla="*/ 222671 w 317182"/>
                <a:gd name="connsiteY1" fmla="*/ 286536 h 797242"/>
                <a:gd name="connsiteX2" fmla="*/ 222671 w 317182"/>
                <a:gd name="connsiteY2" fmla="*/ 282678 h 797242"/>
                <a:gd name="connsiteX3" fmla="*/ 314825 w 317182"/>
                <a:gd name="connsiteY3" fmla="*/ 190524 h 797242"/>
                <a:gd name="connsiteX4" fmla="*/ 304538 w 317182"/>
                <a:gd name="connsiteY4" fmla="*/ 152805 h 797242"/>
                <a:gd name="connsiteX5" fmla="*/ 298537 w 317182"/>
                <a:gd name="connsiteY5" fmla="*/ 139518 h 797242"/>
                <a:gd name="connsiteX6" fmla="*/ 251817 w 317182"/>
                <a:gd name="connsiteY6" fmla="*/ 92797 h 797242"/>
                <a:gd name="connsiteX7" fmla="*/ 251817 w 317182"/>
                <a:gd name="connsiteY7" fmla="*/ 88940 h 797242"/>
                <a:gd name="connsiteX8" fmla="*/ 251817 w 317182"/>
                <a:gd name="connsiteY8" fmla="*/ 41791 h 797242"/>
                <a:gd name="connsiteX9" fmla="*/ 248388 w 317182"/>
                <a:gd name="connsiteY9" fmla="*/ 34933 h 797242"/>
                <a:gd name="connsiteX10" fmla="*/ 231672 w 317182"/>
                <a:gd name="connsiteY10" fmla="*/ 3215 h 797242"/>
                <a:gd name="connsiteX11" fmla="*/ 171236 w 317182"/>
                <a:gd name="connsiteY11" fmla="*/ 63651 h 797242"/>
                <a:gd name="connsiteX12" fmla="*/ 171236 w 317182"/>
                <a:gd name="connsiteY12" fmla="*/ 397121 h 797242"/>
                <a:gd name="connsiteX13" fmla="*/ 171236 w 317182"/>
                <a:gd name="connsiteY13" fmla="*/ 405265 h 797242"/>
                <a:gd name="connsiteX14" fmla="*/ 3215 w 317182"/>
                <a:gd name="connsiteY14" fmla="*/ 573286 h 797242"/>
                <a:gd name="connsiteX15" fmla="*/ 3215 w 317182"/>
                <a:gd name="connsiteY15" fmla="*/ 731877 h 797242"/>
                <a:gd name="connsiteX16" fmla="*/ 74795 w 317182"/>
                <a:gd name="connsiteY16" fmla="*/ 773454 h 797242"/>
                <a:gd name="connsiteX17" fmla="*/ 74795 w 317182"/>
                <a:gd name="connsiteY17" fmla="*/ 528709 h 797242"/>
                <a:gd name="connsiteX18" fmla="*/ 74795 w 317182"/>
                <a:gd name="connsiteY18" fmla="*/ 524851 h 797242"/>
                <a:gd name="connsiteX19" fmla="*/ 190524 w 317182"/>
                <a:gd name="connsiteY19" fmla="*/ 409123 h 797242"/>
                <a:gd name="connsiteX20" fmla="*/ 190524 w 317182"/>
                <a:gd name="connsiteY20" fmla="*/ 257390 h 797242"/>
                <a:gd name="connsiteX21" fmla="*/ 190524 w 317182"/>
                <a:gd name="connsiteY21" fmla="*/ 253103 h 797242"/>
                <a:gd name="connsiteX22" fmla="*/ 223099 w 317182"/>
                <a:gd name="connsiteY22" fmla="*/ 220528 h 797242"/>
                <a:gd name="connsiteX23" fmla="*/ 212384 w 317182"/>
                <a:gd name="connsiteY23" fmla="*/ 212812 h 797242"/>
                <a:gd name="connsiteX24" fmla="*/ 212384 w 317182"/>
                <a:gd name="connsiteY24" fmla="*/ 152376 h 797242"/>
                <a:gd name="connsiteX25" fmla="*/ 273248 w 317182"/>
                <a:gd name="connsiteY25" fmla="*/ 151948 h 797242"/>
                <a:gd name="connsiteX26" fmla="*/ 273248 w 317182"/>
                <a:gd name="connsiteY26" fmla="*/ 212812 h 797242"/>
                <a:gd name="connsiteX27" fmla="*/ 247102 w 317182"/>
                <a:gd name="connsiteY27" fmla="*/ 224814 h 797242"/>
                <a:gd name="connsiteX28" fmla="*/ 211098 w 317182"/>
                <a:gd name="connsiteY28" fmla="*/ 260818 h 797242"/>
                <a:gd name="connsiteX29" fmla="*/ 211098 w 317182"/>
                <a:gd name="connsiteY29" fmla="*/ 412552 h 797242"/>
                <a:gd name="connsiteX30" fmla="*/ 210669 w 317182"/>
                <a:gd name="connsiteY30" fmla="*/ 416838 h 797242"/>
                <a:gd name="connsiteX31" fmla="*/ 94940 w 317182"/>
                <a:gd name="connsiteY31" fmla="*/ 532567 h 797242"/>
                <a:gd name="connsiteX32" fmla="*/ 94940 w 317182"/>
                <a:gd name="connsiteY32" fmla="*/ 784170 h 797242"/>
                <a:gd name="connsiteX33" fmla="*/ 117658 w 317182"/>
                <a:gd name="connsiteY33" fmla="*/ 796600 h 797242"/>
                <a:gd name="connsiteX34" fmla="*/ 117658 w 317182"/>
                <a:gd name="connsiteY34" fmla="*/ 538139 h 797242"/>
                <a:gd name="connsiteX35" fmla="*/ 117229 w 317182"/>
                <a:gd name="connsiteY35" fmla="*/ 533853 h 797242"/>
                <a:gd name="connsiteX36" fmla="*/ 222671 w 317182"/>
                <a:gd name="connsiteY36" fmla="*/ 428411 h 797242"/>
                <a:gd name="connsiteX37" fmla="*/ 222671 w 317182"/>
                <a:gd name="connsiteY37" fmla="*/ 286536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7182" h="79724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895F0B47-494F-4F03-95C2-E8FB59BB85DC}"/>
                </a:ext>
              </a:extLst>
            </p:cNvPr>
            <p:cNvSpPr/>
            <p:nvPr/>
          </p:nvSpPr>
          <p:spPr>
            <a:xfrm>
              <a:off x="6458402" y="3594664"/>
              <a:ext cx="188595" cy="587216"/>
            </a:xfrm>
            <a:custGeom>
              <a:avLst/>
              <a:gdLst>
                <a:gd name="connsiteX0" fmla="*/ 21217 w 188595"/>
                <a:gd name="connsiteY0" fmla="*/ 585716 h 587216"/>
                <a:gd name="connsiteX1" fmla="*/ 21217 w 188595"/>
                <a:gd name="connsiteY1" fmla="*/ 327684 h 587216"/>
                <a:gd name="connsiteX2" fmla="*/ 21646 w 188595"/>
                <a:gd name="connsiteY2" fmla="*/ 323397 h 587216"/>
                <a:gd name="connsiteX3" fmla="*/ 140375 w 188595"/>
                <a:gd name="connsiteY3" fmla="*/ 204668 h 587216"/>
                <a:gd name="connsiteX4" fmla="*/ 140375 w 188595"/>
                <a:gd name="connsiteY4" fmla="*/ 62793 h 587216"/>
                <a:gd name="connsiteX5" fmla="*/ 140803 w 188595"/>
                <a:gd name="connsiteY5" fmla="*/ 58936 h 587216"/>
                <a:gd name="connsiteX6" fmla="*/ 186238 w 188595"/>
                <a:gd name="connsiteY6" fmla="*/ 13502 h 587216"/>
                <a:gd name="connsiteX7" fmla="*/ 181951 w 188595"/>
                <a:gd name="connsiteY7" fmla="*/ 3215 h 587216"/>
                <a:gd name="connsiteX8" fmla="*/ 124944 w 188595"/>
                <a:gd name="connsiteY8" fmla="*/ 60222 h 587216"/>
                <a:gd name="connsiteX9" fmla="*/ 124944 w 188595"/>
                <a:gd name="connsiteY9" fmla="*/ 199096 h 587216"/>
                <a:gd name="connsiteX10" fmla="*/ 125373 w 188595"/>
                <a:gd name="connsiteY10" fmla="*/ 203382 h 587216"/>
                <a:gd name="connsiteX11" fmla="*/ 3215 w 188595"/>
                <a:gd name="connsiteY11" fmla="*/ 325540 h 587216"/>
                <a:gd name="connsiteX12" fmla="*/ 3215 w 188595"/>
                <a:gd name="connsiteY12" fmla="*/ 576715 h 587216"/>
                <a:gd name="connsiteX13" fmla="*/ 21217 w 188595"/>
                <a:gd name="connsiteY13" fmla="*/ 585716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595" h="587216">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F102F81E-1FCF-464C-8C5E-0210F1B59F0B}"/>
                </a:ext>
              </a:extLst>
            </p:cNvPr>
            <p:cNvSpPr/>
            <p:nvPr/>
          </p:nvSpPr>
          <p:spPr>
            <a:xfrm>
              <a:off x="5688163" y="3529513"/>
              <a:ext cx="94298" cy="98584"/>
            </a:xfrm>
            <a:custGeom>
              <a:avLst/>
              <a:gdLst>
                <a:gd name="connsiteX0" fmla="*/ 68366 w 94297"/>
                <a:gd name="connsiteY0" fmla="*/ 3215 h 98583"/>
                <a:gd name="connsiteX1" fmla="*/ 3215 w 94297"/>
                <a:gd name="connsiteY1" fmla="*/ 68366 h 98583"/>
                <a:gd name="connsiteX2" fmla="*/ 29361 w 94297"/>
                <a:gd name="connsiteY2" fmla="*/ 95369 h 98583"/>
                <a:gd name="connsiteX3" fmla="*/ 91083 w 94297"/>
                <a:gd name="connsiteY3" fmla="*/ 33647 h 98583"/>
                <a:gd name="connsiteX4" fmla="*/ 68366 w 94297"/>
                <a:gd name="connsiteY4" fmla="*/ 3215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 h="98583">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C447462C-DF60-484C-BDB6-82B807B368FD}"/>
                </a:ext>
              </a:extLst>
            </p:cNvPr>
            <p:cNvSpPr/>
            <p:nvPr/>
          </p:nvSpPr>
          <p:spPr>
            <a:xfrm>
              <a:off x="5582293" y="2463951"/>
              <a:ext cx="840105" cy="1084421"/>
            </a:xfrm>
            <a:custGeom>
              <a:avLst/>
              <a:gdLst>
                <a:gd name="connsiteX0" fmla="*/ 689443 w 840105"/>
                <a:gd name="connsiteY0" fmla="*/ 436555 h 1084421"/>
                <a:gd name="connsiteX1" fmla="*/ 773454 w 840105"/>
                <a:gd name="connsiteY1" fmla="*/ 436555 h 1084421"/>
                <a:gd name="connsiteX2" fmla="*/ 782027 w 840105"/>
                <a:gd name="connsiteY2" fmla="*/ 424125 h 1084421"/>
                <a:gd name="connsiteX3" fmla="*/ 839462 w 840105"/>
                <a:gd name="connsiteY3" fmla="*/ 421124 h 1084421"/>
                <a:gd name="connsiteX4" fmla="*/ 835605 w 840105"/>
                <a:gd name="connsiteY4" fmla="*/ 336685 h 1084421"/>
                <a:gd name="connsiteX5" fmla="*/ 837748 w 840105"/>
                <a:gd name="connsiteY5" fmla="*/ 239816 h 1084421"/>
                <a:gd name="connsiteX6" fmla="*/ 835605 w 840105"/>
                <a:gd name="connsiteY6" fmla="*/ 241959 h 1084421"/>
                <a:gd name="connsiteX7" fmla="*/ 774740 w 840105"/>
                <a:gd name="connsiteY7" fmla="*/ 241959 h 1084421"/>
                <a:gd name="connsiteX8" fmla="*/ 774311 w 840105"/>
                <a:gd name="connsiteY8" fmla="*/ 181094 h 1084421"/>
                <a:gd name="connsiteX9" fmla="*/ 835605 w 840105"/>
                <a:gd name="connsiteY9" fmla="*/ 181094 h 1084421"/>
                <a:gd name="connsiteX10" fmla="*/ 837319 w 840105"/>
                <a:gd name="connsiteY10" fmla="*/ 182809 h 1084421"/>
                <a:gd name="connsiteX11" fmla="*/ 835605 w 840105"/>
                <a:gd name="connsiteY11" fmla="*/ 149376 h 1084421"/>
                <a:gd name="connsiteX12" fmla="*/ 833462 w 840105"/>
                <a:gd name="connsiteY12" fmla="*/ 122801 h 1084421"/>
                <a:gd name="connsiteX13" fmla="*/ 809458 w 840105"/>
                <a:gd name="connsiteY13" fmla="*/ 98798 h 1084421"/>
                <a:gd name="connsiteX14" fmla="*/ 731449 w 840105"/>
                <a:gd name="connsiteY14" fmla="*/ 98798 h 1084421"/>
                <a:gd name="connsiteX15" fmla="*/ 720305 w 840105"/>
                <a:gd name="connsiteY15" fmla="*/ 120230 h 1084421"/>
                <a:gd name="connsiteX16" fmla="*/ 659440 w 840105"/>
                <a:gd name="connsiteY16" fmla="*/ 120230 h 1084421"/>
                <a:gd name="connsiteX17" fmla="*/ 659440 w 840105"/>
                <a:gd name="connsiteY17" fmla="*/ 59365 h 1084421"/>
                <a:gd name="connsiteX18" fmla="*/ 719876 w 840105"/>
                <a:gd name="connsiteY18" fmla="*/ 59793 h 1084421"/>
                <a:gd name="connsiteX19" fmla="*/ 731020 w 840105"/>
                <a:gd name="connsiteY19" fmla="*/ 79510 h 1084421"/>
                <a:gd name="connsiteX20" fmla="*/ 813745 w 840105"/>
                <a:gd name="connsiteY20" fmla="*/ 79081 h 1084421"/>
                <a:gd name="connsiteX21" fmla="*/ 817602 w 840105"/>
                <a:gd name="connsiteY21" fmla="*/ 79081 h 1084421"/>
                <a:gd name="connsiteX22" fmla="*/ 830890 w 840105"/>
                <a:gd name="connsiteY22" fmla="*/ 92369 h 1084421"/>
                <a:gd name="connsiteX23" fmla="*/ 824032 w 840105"/>
                <a:gd name="connsiteY23" fmla="*/ 8787 h 1084421"/>
                <a:gd name="connsiteX24" fmla="*/ 821889 w 840105"/>
                <a:gd name="connsiteY24" fmla="*/ 3215 h 1084421"/>
                <a:gd name="connsiteX25" fmla="*/ 818888 w 840105"/>
                <a:gd name="connsiteY25" fmla="*/ 5787 h 1084421"/>
                <a:gd name="connsiteX26" fmla="*/ 818888 w 840105"/>
                <a:gd name="connsiteY26" fmla="*/ 5787 h 1084421"/>
                <a:gd name="connsiteX27" fmla="*/ 806458 w 840105"/>
                <a:gd name="connsiteY27" fmla="*/ 5787 h 1084421"/>
                <a:gd name="connsiteX28" fmla="*/ 670155 w 840105"/>
                <a:gd name="connsiteY28" fmla="*/ 6215 h 1084421"/>
                <a:gd name="connsiteX29" fmla="*/ 616149 w 840105"/>
                <a:gd name="connsiteY29" fmla="*/ 60222 h 1084421"/>
                <a:gd name="connsiteX30" fmla="*/ 616149 w 840105"/>
                <a:gd name="connsiteY30" fmla="*/ 211955 h 1084421"/>
                <a:gd name="connsiteX31" fmla="*/ 616149 w 840105"/>
                <a:gd name="connsiteY31" fmla="*/ 223957 h 1084421"/>
                <a:gd name="connsiteX32" fmla="*/ 3215 w 840105"/>
                <a:gd name="connsiteY32" fmla="*/ 836890 h 1084421"/>
                <a:gd name="connsiteX33" fmla="*/ 49506 w 840105"/>
                <a:gd name="connsiteY33" fmla="*/ 886611 h 1084421"/>
                <a:gd name="connsiteX34" fmla="*/ 263819 w 840105"/>
                <a:gd name="connsiteY34" fmla="*/ 672299 h 1084421"/>
                <a:gd name="connsiteX35" fmla="*/ 285250 w 840105"/>
                <a:gd name="connsiteY35" fmla="*/ 593431 h 1084421"/>
                <a:gd name="connsiteX36" fmla="*/ 286536 w 840105"/>
                <a:gd name="connsiteY36" fmla="*/ 588288 h 1084421"/>
                <a:gd name="connsiteX37" fmla="*/ 563856 w 840105"/>
                <a:gd name="connsiteY37" fmla="*/ 310968 h 1084421"/>
                <a:gd name="connsiteX38" fmla="*/ 572000 w 840105"/>
                <a:gd name="connsiteY38" fmla="*/ 310968 h 1084421"/>
                <a:gd name="connsiteX39" fmla="*/ 650439 w 840105"/>
                <a:gd name="connsiteY39" fmla="*/ 311396 h 1084421"/>
                <a:gd name="connsiteX40" fmla="*/ 660297 w 840105"/>
                <a:gd name="connsiteY40" fmla="*/ 295108 h 1084421"/>
                <a:gd name="connsiteX41" fmla="*/ 721162 w 840105"/>
                <a:gd name="connsiteY41" fmla="*/ 295108 h 1084421"/>
                <a:gd name="connsiteX42" fmla="*/ 721162 w 840105"/>
                <a:gd name="connsiteY42" fmla="*/ 355973 h 1084421"/>
                <a:gd name="connsiteX43" fmla="*/ 660297 w 840105"/>
                <a:gd name="connsiteY43" fmla="*/ 355973 h 1084421"/>
                <a:gd name="connsiteX44" fmla="*/ 655582 w 840105"/>
                <a:gd name="connsiteY44" fmla="*/ 349972 h 1084421"/>
                <a:gd name="connsiteX45" fmla="*/ 579715 w 840105"/>
                <a:gd name="connsiteY45" fmla="*/ 350401 h 1084421"/>
                <a:gd name="connsiteX46" fmla="*/ 321683 w 840105"/>
                <a:gd name="connsiteY46" fmla="*/ 608433 h 1084421"/>
                <a:gd name="connsiteX47" fmla="*/ 300252 w 840105"/>
                <a:gd name="connsiteY47" fmla="*/ 687300 h 1084421"/>
                <a:gd name="connsiteX48" fmla="*/ 298966 w 840105"/>
                <a:gd name="connsiteY48" fmla="*/ 692444 h 1084421"/>
                <a:gd name="connsiteX49" fmla="*/ 75652 w 840105"/>
                <a:gd name="connsiteY49" fmla="*/ 915757 h 1084421"/>
                <a:gd name="connsiteX50" fmla="*/ 104370 w 840105"/>
                <a:gd name="connsiteY50" fmla="*/ 949190 h 1084421"/>
                <a:gd name="connsiteX51" fmla="*/ 384691 w 840105"/>
                <a:gd name="connsiteY51" fmla="*/ 668870 h 1084421"/>
                <a:gd name="connsiteX52" fmla="*/ 398407 w 840105"/>
                <a:gd name="connsiteY52" fmla="*/ 617006 h 1084421"/>
                <a:gd name="connsiteX53" fmla="*/ 399264 w 840105"/>
                <a:gd name="connsiteY53" fmla="*/ 614434 h 1084421"/>
                <a:gd name="connsiteX54" fmla="*/ 421124 w 840105"/>
                <a:gd name="connsiteY54" fmla="*/ 592574 h 1084421"/>
                <a:gd name="connsiteX55" fmla="*/ 421981 w 840105"/>
                <a:gd name="connsiteY55" fmla="*/ 532995 h 1084421"/>
                <a:gd name="connsiteX56" fmla="*/ 482846 w 840105"/>
                <a:gd name="connsiteY56" fmla="*/ 533424 h 1084421"/>
                <a:gd name="connsiteX57" fmla="*/ 482846 w 840105"/>
                <a:gd name="connsiteY57" fmla="*/ 594289 h 1084421"/>
                <a:gd name="connsiteX58" fmla="*/ 437840 w 840105"/>
                <a:gd name="connsiteY58" fmla="*/ 604147 h 1084421"/>
                <a:gd name="connsiteX59" fmla="*/ 416838 w 840105"/>
                <a:gd name="connsiteY59" fmla="*/ 625150 h 1084421"/>
                <a:gd name="connsiteX60" fmla="*/ 403122 w 840105"/>
                <a:gd name="connsiteY60" fmla="*/ 677013 h 1084421"/>
                <a:gd name="connsiteX61" fmla="*/ 402265 w 840105"/>
                <a:gd name="connsiteY61" fmla="*/ 679585 h 1084421"/>
                <a:gd name="connsiteX62" fmla="*/ 117229 w 840105"/>
                <a:gd name="connsiteY62" fmla="*/ 964621 h 1084421"/>
                <a:gd name="connsiteX63" fmla="*/ 139089 w 840105"/>
                <a:gd name="connsiteY63" fmla="*/ 991195 h 1084421"/>
                <a:gd name="connsiteX64" fmla="*/ 532567 w 840105"/>
                <a:gd name="connsiteY64" fmla="*/ 597718 h 1084421"/>
                <a:gd name="connsiteX65" fmla="*/ 532567 w 840105"/>
                <a:gd name="connsiteY65" fmla="*/ 466130 h 1084421"/>
                <a:gd name="connsiteX66" fmla="*/ 534281 w 840105"/>
                <a:gd name="connsiteY66" fmla="*/ 460129 h 1084421"/>
                <a:gd name="connsiteX67" fmla="*/ 541139 w 840105"/>
                <a:gd name="connsiteY67" fmla="*/ 408694 h 1084421"/>
                <a:gd name="connsiteX68" fmla="*/ 602004 w 840105"/>
                <a:gd name="connsiteY68" fmla="*/ 409123 h 1084421"/>
                <a:gd name="connsiteX69" fmla="*/ 602004 w 840105"/>
                <a:gd name="connsiteY69" fmla="*/ 469559 h 1084421"/>
                <a:gd name="connsiteX70" fmla="*/ 552283 w 840105"/>
                <a:gd name="connsiteY70" fmla="*/ 477274 h 1084421"/>
                <a:gd name="connsiteX71" fmla="*/ 552283 w 840105"/>
                <a:gd name="connsiteY71" fmla="*/ 601575 h 1084421"/>
                <a:gd name="connsiteX72" fmla="*/ 551855 w 840105"/>
                <a:gd name="connsiteY72" fmla="*/ 605862 h 1084421"/>
                <a:gd name="connsiteX73" fmla="*/ 151090 w 840105"/>
                <a:gd name="connsiteY73" fmla="*/ 1006626 h 1084421"/>
                <a:gd name="connsiteX74" fmla="*/ 176379 w 840105"/>
                <a:gd name="connsiteY74" fmla="*/ 1038773 h 1084421"/>
                <a:gd name="connsiteX75" fmla="*/ 471702 w 840105"/>
                <a:gd name="connsiteY75" fmla="*/ 743450 h 1084421"/>
                <a:gd name="connsiteX76" fmla="*/ 475560 w 840105"/>
                <a:gd name="connsiteY76" fmla="*/ 743450 h 1084421"/>
                <a:gd name="connsiteX77" fmla="*/ 513279 w 840105"/>
                <a:gd name="connsiteY77" fmla="*/ 743022 h 1084421"/>
                <a:gd name="connsiteX78" fmla="*/ 532995 w 840105"/>
                <a:gd name="connsiteY78" fmla="*/ 709160 h 1084421"/>
                <a:gd name="connsiteX79" fmla="*/ 542425 w 840105"/>
                <a:gd name="connsiteY79" fmla="*/ 662440 h 1084421"/>
                <a:gd name="connsiteX80" fmla="*/ 602861 w 840105"/>
                <a:gd name="connsiteY80" fmla="*/ 662440 h 1084421"/>
                <a:gd name="connsiteX81" fmla="*/ 603290 w 840105"/>
                <a:gd name="connsiteY81" fmla="*/ 722876 h 1084421"/>
                <a:gd name="connsiteX82" fmla="*/ 546283 w 840105"/>
                <a:gd name="connsiteY82" fmla="*/ 725877 h 1084421"/>
                <a:gd name="connsiteX83" fmla="*/ 527852 w 840105"/>
                <a:gd name="connsiteY83" fmla="*/ 757595 h 1084421"/>
                <a:gd name="connsiteX84" fmla="*/ 525280 w 840105"/>
                <a:gd name="connsiteY84" fmla="*/ 762738 h 1084421"/>
                <a:gd name="connsiteX85" fmla="*/ 519708 w 840105"/>
                <a:gd name="connsiteY85" fmla="*/ 762738 h 1084421"/>
                <a:gd name="connsiteX86" fmla="*/ 480274 w 840105"/>
                <a:gd name="connsiteY86" fmla="*/ 762738 h 1084421"/>
                <a:gd name="connsiteX87" fmla="*/ 188809 w 840105"/>
                <a:gd name="connsiteY87" fmla="*/ 1054203 h 1084421"/>
                <a:gd name="connsiteX88" fmla="*/ 211527 w 840105"/>
                <a:gd name="connsiteY88" fmla="*/ 1084636 h 1084421"/>
                <a:gd name="connsiteX89" fmla="*/ 517993 w 840105"/>
                <a:gd name="connsiteY89" fmla="*/ 778169 h 1084421"/>
                <a:gd name="connsiteX90" fmla="*/ 523566 w 840105"/>
                <a:gd name="connsiteY90" fmla="*/ 779455 h 1084421"/>
                <a:gd name="connsiteX91" fmla="*/ 584859 w 840105"/>
                <a:gd name="connsiteY91" fmla="*/ 796171 h 1084421"/>
                <a:gd name="connsiteX92" fmla="*/ 646152 w 840105"/>
                <a:gd name="connsiteY92" fmla="*/ 734878 h 1084421"/>
                <a:gd name="connsiteX93" fmla="*/ 646152 w 840105"/>
                <a:gd name="connsiteY93" fmla="*/ 669727 h 1084421"/>
                <a:gd name="connsiteX94" fmla="*/ 583573 w 840105"/>
                <a:gd name="connsiteY94" fmla="*/ 605004 h 1084421"/>
                <a:gd name="connsiteX95" fmla="*/ 584002 w 840105"/>
                <a:gd name="connsiteY95" fmla="*/ 600718 h 1084421"/>
                <a:gd name="connsiteX96" fmla="*/ 584002 w 840105"/>
                <a:gd name="connsiteY96" fmla="*/ 541996 h 1084421"/>
                <a:gd name="connsiteX97" fmla="*/ 583573 w 840105"/>
                <a:gd name="connsiteY97" fmla="*/ 537710 h 1084421"/>
                <a:gd name="connsiteX98" fmla="*/ 684729 w 840105"/>
                <a:gd name="connsiteY98" fmla="*/ 436555 h 1084421"/>
                <a:gd name="connsiteX99" fmla="*/ 689443 w 840105"/>
                <a:gd name="connsiteY99" fmla="*/ 436555 h 10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40105" h="1084421">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6D36B89F-C426-4BDF-978F-A10D7799B00A}"/>
                </a:ext>
              </a:extLst>
            </p:cNvPr>
            <p:cNvSpPr/>
            <p:nvPr/>
          </p:nvSpPr>
          <p:spPr>
            <a:xfrm>
              <a:off x="5947053" y="3832551"/>
              <a:ext cx="12859" cy="12859"/>
            </a:xfrm>
            <a:custGeom>
              <a:avLst/>
              <a:gdLst>
                <a:gd name="connsiteX0" fmla="*/ 12644 w 12858"/>
                <a:gd name="connsiteY0" fmla="*/ 10930 h 12858"/>
                <a:gd name="connsiteX1" fmla="*/ 8358 w 12858"/>
                <a:gd name="connsiteY1" fmla="*/ 3215 h 12858"/>
                <a:gd name="connsiteX2" fmla="*/ 3215 w 12858"/>
                <a:gd name="connsiteY2" fmla="*/ 3215 h 12858"/>
                <a:gd name="connsiteX3" fmla="*/ 12644 w 12858"/>
                <a:gd name="connsiteY3" fmla="*/ 10930 h 12858"/>
              </a:gdLst>
              <a:ahLst/>
              <a:cxnLst>
                <a:cxn ang="0">
                  <a:pos x="connsiteX0" y="connsiteY0"/>
                </a:cxn>
                <a:cxn ang="0">
                  <a:pos x="connsiteX1" y="connsiteY1"/>
                </a:cxn>
                <a:cxn ang="0">
                  <a:pos x="connsiteX2" y="connsiteY2"/>
                </a:cxn>
                <a:cxn ang="0">
                  <a:pos x="connsiteX3" y="connsiteY3"/>
                </a:cxn>
              </a:cxnLst>
              <a:rect l="l" t="t" r="r" b="b"/>
              <a:pathLst>
                <a:path w="12858" h="12858">
                  <a:moveTo>
                    <a:pt x="12644" y="10930"/>
                  </a:moveTo>
                  <a:cubicBezTo>
                    <a:pt x="11359" y="8358"/>
                    <a:pt x="9644" y="5786"/>
                    <a:pt x="8358" y="3215"/>
                  </a:cubicBezTo>
                  <a:lnTo>
                    <a:pt x="3215" y="3215"/>
                  </a:lnTo>
                  <a:cubicBezTo>
                    <a:pt x="6215" y="5786"/>
                    <a:pt x="9215" y="8358"/>
                    <a:pt x="12644" y="10930"/>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9B8C9C73-BD3D-4F6A-B168-B9D53B9C088D}"/>
                </a:ext>
              </a:extLst>
            </p:cNvPr>
            <p:cNvSpPr/>
            <p:nvPr/>
          </p:nvSpPr>
          <p:spPr>
            <a:xfrm>
              <a:off x="5950053" y="3225617"/>
              <a:ext cx="522923" cy="771525"/>
            </a:xfrm>
            <a:custGeom>
              <a:avLst/>
              <a:gdLst>
                <a:gd name="connsiteX0" fmla="*/ 392406 w 522922"/>
                <a:gd name="connsiteY0" fmla="*/ 486704 h 771525"/>
                <a:gd name="connsiteX1" fmla="*/ 392406 w 522922"/>
                <a:gd name="connsiteY1" fmla="*/ 486704 h 771525"/>
                <a:gd name="connsiteX2" fmla="*/ 392406 w 522922"/>
                <a:gd name="connsiteY2" fmla="*/ 152376 h 771525"/>
                <a:gd name="connsiteX3" fmla="*/ 392406 w 522922"/>
                <a:gd name="connsiteY3" fmla="*/ 144232 h 771525"/>
                <a:gd name="connsiteX4" fmla="*/ 520994 w 522922"/>
                <a:gd name="connsiteY4" fmla="*/ 15645 h 771525"/>
                <a:gd name="connsiteX5" fmla="*/ 516279 w 522922"/>
                <a:gd name="connsiteY5" fmla="*/ 3215 h 771525"/>
                <a:gd name="connsiteX6" fmla="*/ 248817 w 522922"/>
                <a:gd name="connsiteY6" fmla="*/ 270248 h 771525"/>
                <a:gd name="connsiteX7" fmla="*/ 231243 w 522922"/>
                <a:gd name="connsiteY7" fmla="*/ 335399 h 771525"/>
                <a:gd name="connsiteX8" fmla="*/ 230386 w 522922"/>
                <a:gd name="connsiteY8" fmla="*/ 337542 h 771525"/>
                <a:gd name="connsiteX9" fmla="*/ 3215 w 522922"/>
                <a:gd name="connsiteY9" fmla="*/ 564713 h 771525"/>
                <a:gd name="connsiteX10" fmla="*/ 34076 w 522922"/>
                <a:gd name="connsiteY10" fmla="*/ 619149 h 771525"/>
                <a:gd name="connsiteX11" fmla="*/ 307538 w 522922"/>
                <a:gd name="connsiteY11" fmla="*/ 345686 h 771525"/>
                <a:gd name="connsiteX12" fmla="*/ 289108 w 522922"/>
                <a:gd name="connsiteY12" fmla="*/ 334971 h 771525"/>
                <a:gd name="connsiteX13" fmla="*/ 289536 w 522922"/>
                <a:gd name="connsiteY13" fmla="*/ 274106 h 771525"/>
                <a:gd name="connsiteX14" fmla="*/ 349972 w 522922"/>
                <a:gd name="connsiteY14" fmla="*/ 274106 h 771525"/>
                <a:gd name="connsiteX15" fmla="*/ 349972 w 522922"/>
                <a:gd name="connsiteY15" fmla="*/ 334971 h 771525"/>
                <a:gd name="connsiteX16" fmla="*/ 335828 w 522922"/>
                <a:gd name="connsiteY16" fmla="*/ 344400 h 771525"/>
                <a:gd name="connsiteX17" fmla="*/ 334113 w 522922"/>
                <a:gd name="connsiteY17" fmla="*/ 346543 h 771525"/>
                <a:gd name="connsiteX18" fmla="*/ 43505 w 522922"/>
                <a:gd name="connsiteY18" fmla="*/ 637151 h 771525"/>
                <a:gd name="connsiteX19" fmla="*/ 51649 w 522922"/>
                <a:gd name="connsiteY19" fmla="*/ 652153 h 771525"/>
                <a:gd name="connsiteX20" fmla="*/ 215813 w 522922"/>
                <a:gd name="connsiteY20" fmla="*/ 771311 h 771525"/>
                <a:gd name="connsiteX21" fmla="*/ 215813 w 522922"/>
                <a:gd name="connsiteY21" fmla="*/ 671441 h 771525"/>
                <a:gd name="connsiteX22" fmla="*/ 215813 w 522922"/>
                <a:gd name="connsiteY22" fmla="*/ 663297 h 771525"/>
                <a:gd name="connsiteX23" fmla="*/ 392406 w 522922"/>
                <a:gd name="connsiteY23" fmla="*/ 48670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922" h="771525">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F43C758-76D6-48AF-A297-3D6521F9783C}"/>
                </a:ext>
              </a:extLst>
            </p:cNvPr>
            <p:cNvSpPr/>
            <p:nvPr/>
          </p:nvSpPr>
          <p:spPr>
            <a:xfrm>
              <a:off x="5633728" y="487132"/>
              <a:ext cx="600075" cy="347186"/>
            </a:xfrm>
            <a:custGeom>
              <a:avLst/>
              <a:gdLst>
                <a:gd name="connsiteX0" fmla="*/ 548426 w 600075"/>
                <a:gd name="connsiteY0" fmla="*/ 347401 h 347186"/>
                <a:gd name="connsiteX1" fmla="*/ 567714 w 600075"/>
                <a:gd name="connsiteY1" fmla="*/ 340543 h 347186"/>
                <a:gd name="connsiteX2" fmla="*/ 599004 w 600075"/>
                <a:gd name="connsiteY2" fmla="*/ 290393 h 347186"/>
                <a:gd name="connsiteX3" fmla="*/ 495276 w 600075"/>
                <a:gd name="connsiteY3" fmla="*/ 186666 h 347186"/>
                <a:gd name="connsiteX4" fmla="*/ 495705 w 600075"/>
                <a:gd name="connsiteY4" fmla="*/ 182380 h 347186"/>
                <a:gd name="connsiteX5" fmla="*/ 495276 w 600075"/>
                <a:gd name="connsiteY5" fmla="*/ 126659 h 347186"/>
                <a:gd name="connsiteX6" fmla="*/ 430983 w 600075"/>
                <a:gd name="connsiteY6" fmla="*/ 62365 h 347186"/>
                <a:gd name="connsiteX7" fmla="*/ 268534 w 600075"/>
                <a:gd name="connsiteY7" fmla="*/ 62365 h 347186"/>
                <a:gd name="connsiteX8" fmla="*/ 209383 w 600075"/>
                <a:gd name="connsiteY8" fmla="*/ 3215 h 347186"/>
                <a:gd name="connsiteX9" fmla="*/ 3215 w 600075"/>
                <a:gd name="connsiteY9" fmla="*/ 3215 h 347186"/>
                <a:gd name="connsiteX10" fmla="*/ 4929 w 600075"/>
                <a:gd name="connsiteY10" fmla="*/ 22503 h 347186"/>
                <a:gd name="connsiteX11" fmla="*/ 5786 w 600075"/>
                <a:gd name="connsiteY11" fmla="*/ 32361 h 347186"/>
                <a:gd name="connsiteX12" fmla="*/ 210241 w 600075"/>
                <a:gd name="connsiteY12" fmla="*/ 31933 h 347186"/>
                <a:gd name="connsiteX13" fmla="*/ 214527 w 600075"/>
                <a:gd name="connsiteY13" fmla="*/ 32361 h 347186"/>
                <a:gd name="connsiteX14" fmla="*/ 318683 w 600075"/>
                <a:gd name="connsiteY14" fmla="*/ 136517 h 347186"/>
                <a:gd name="connsiteX15" fmla="*/ 353830 w 600075"/>
                <a:gd name="connsiteY15" fmla="*/ 136517 h 347186"/>
                <a:gd name="connsiteX16" fmla="*/ 367975 w 600075"/>
                <a:gd name="connsiteY16" fmla="*/ 94940 h 347186"/>
                <a:gd name="connsiteX17" fmla="*/ 437840 w 600075"/>
                <a:gd name="connsiteY17" fmla="*/ 94512 h 347186"/>
                <a:gd name="connsiteX18" fmla="*/ 437840 w 600075"/>
                <a:gd name="connsiteY18" fmla="*/ 164378 h 347186"/>
                <a:gd name="connsiteX19" fmla="*/ 367975 w 600075"/>
                <a:gd name="connsiteY19" fmla="*/ 164378 h 347186"/>
                <a:gd name="connsiteX20" fmla="*/ 361117 w 600075"/>
                <a:gd name="connsiteY20" fmla="*/ 155377 h 347186"/>
                <a:gd name="connsiteX21" fmla="*/ 315254 w 600075"/>
                <a:gd name="connsiteY21" fmla="*/ 155377 h 347186"/>
                <a:gd name="connsiteX22" fmla="*/ 310968 w 600075"/>
                <a:gd name="connsiteY22" fmla="*/ 155805 h 347186"/>
                <a:gd name="connsiteX23" fmla="*/ 206383 w 600075"/>
                <a:gd name="connsiteY23" fmla="*/ 51221 h 347186"/>
                <a:gd name="connsiteX24" fmla="*/ 7930 w 600075"/>
                <a:gd name="connsiteY24" fmla="*/ 51221 h 347186"/>
                <a:gd name="connsiteX25" fmla="*/ 12644 w 600075"/>
                <a:gd name="connsiteY25" fmla="*/ 82082 h 347186"/>
                <a:gd name="connsiteX26" fmla="*/ 196525 w 600075"/>
                <a:gd name="connsiteY26" fmla="*/ 82082 h 347186"/>
                <a:gd name="connsiteX27" fmla="*/ 202954 w 600075"/>
                <a:gd name="connsiteY27" fmla="*/ 82082 h 347186"/>
                <a:gd name="connsiteX28" fmla="*/ 331970 w 600075"/>
                <a:gd name="connsiteY28" fmla="*/ 211098 h 347186"/>
                <a:gd name="connsiteX29" fmla="*/ 465701 w 600075"/>
                <a:gd name="connsiteY29" fmla="*/ 211098 h 347186"/>
                <a:gd name="connsiteX30" fmla="*/ 472130 w 600075"/>
                <a:gd name="connsiteY30" fmla="*/ 211098 h 347186"/>
                <a:gd name="connsiteX31" fmla="*/ 548855 w 600075"/>
                <a:gd name="connsiteY31" fmla="*/ 287822 h 347186"/>
                <a:gd name="connsiteX32" fmla="*/ 548426 w 600075"/>
                <a:gd name="connsiteY32" fmla="*/ 294251 h 347186"/>
                <a:gd name="connsiteX33" fmla="*/ 548426 w 600075"/>
                <a:gd name="connsiteY33" fmla="*/ 347401 h 3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075" h="347186">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CDAA282-D152-4E61-99FE-4DBFAC185C43}"/>
                </a:ext>
              </a:extLst>
            </p:cNvPr>
            <p:cNvSpPr/>
            <p:nvPr/>
          </p:nvSpPr>
          <p:spPr>
            <a:xfrm>
              <a:off x="6729722" y="2099620"/>
              <a:ext cx="235744" cy="278606"/>
            </a:xfrm>
            <a:custGeom>
              <a:avLst/>
              <a:gdLst>
                <a:gd name="connsiteX0" fmla="*/ 8787 w 235743"/>
                <a:gd name="connsiteY0" fmla="*/ 272391 h 278606"/>
                <a:gd name="connsiteX1" fmla="*/ 10501 w 235743"/>
                <a:gd name="connsiteY1" fmla="*/ 278821 h 278606"/>
                <a:gd name="connsiteX2" fmla="*/ 224385 w 235743"/>
                <a:gd name="connsiteY2" fmla="*/ 106513 h 278606"/>
                <a:gd name="connsiteX3" fmla="*/ 233386 w 235743"/>
                <a:gd name="connsiteY3" fmla="*/ 29361 h 278606"/>
                <a:gd name="connsiteX4" fmla="*/ 233386 w 235743"/>
                <a:gd name="connsiteY4" fmla="*/ 29361 h 278606"/>
                <a:gd name="connsiteX5" fmla="*/ 233815 w 235743"/>
                <a:gd name="connsiteY5" fmla="*/ 26360 h 278606"/>
                <a:gd name="connsiteX6" fmla="*/ 205097 w 235743"/>
                <a:gd name="connsiteY6" fmla="*/ 3215 h 278606"/>
                <a:gd name="connsiteX7" fmla="*/ 195239 w 235743"/>
                <a:gd name="connsiteY7" fmla="*/ 94083 h 278606"/>
                <a:gd name="connsiteX8" fmla="*/ 194382 w 235743"/>
                <a:gd name="connsiteY8" fmla="*/ 100084 h 278606"/>
                <a:gd name="connsiteX9" fmla="*/ 3215 w 235743"/>
                <a:gd name="connsiteY9" fmla="*/ 253960 h 278606"/>
                <a:gd name="connsiteX10" fmla="*/ 8787 w 235743"/>
                <a:gd name="connsiteY10" fmla="*/ 272391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3" h="278606">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F0044310-8F71-4B2A-AE1F-E099E1F4277B}"/>
                </a:ext>
              </a:extLst>
            </p:cNvPr>
            <p:cNvSpPr/>
            <p:nvPr/>
          </p:nvSpPr>
          <p:spPr>
            <a:xfrm>
              <a:off x="7230356" y="2972300"/>
              <a:ext cx="227171" cy="210026"/>
            </a:xfrm>
            <a:custGeom>
              <a:avLst/>
              <a:gdLst>
                <a:gd name="connsiteX0" fmla="*/ 93654 w 227171"/>
                <a:gd name="connsiteY0" fmla="*/ 98798 h 210026"/>
                <a:gd name="connsiteX1" fmla="*/ 55507 w 227171"/>
                <a:gd name="connsiteY1" fmla="*/ 94512 h 210026"/>
                <a:gd name="connsiteX2" fmla="*/ 34504 w 227171"/>
                <a:gd name="connsiteY2" fmla="*/ 111228 h 210026"/>
                <a:gd name="connsiteX3" fmla="*/ 3215 w 227171"/>
                <a:gd name="connsiteY3" fmla="*/ 206812 h 210026"/>
                <a:gd name="connsiteX4" fmla="*/ 196524 w 227171"/>
                <a:gd name="connsiteY4" fmla="*/ 50792 h 210026"/>
                <a:gd name="connsiteX5" fmla="*/ 226528 w 227171"/>
                <a:gd name="connsiteY5" fmla="*/ 26789 h 210026"/>
                <a:gd name="connsiteX6" fmla="*/ 215813 w 227171"/>
                <a:gd name="connsiteY6" fmla="*/ 3215 h 210026"/>
                <a:gd name="connsiteX7" fmla="*/ 97083 w 227171"/>
                <a:gd name="connsiteY7" fmla="*/ 99227 h 210026"/>
                <a:gd name="connsiteX8" fmla="*/ 93654 w 227171"/>
                <a:gd name="connsiteY8" fmla="*/ 98798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171" h="210026">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C7C362DE-18A2-48C4-BA8E-F258FDDF851B}"/>
                </a:ext>
              </a:extLst>
            </p:cNvPr>
            <p:cNvSpPr/>
            <p:nvPr/>
          </p:nvSpPr>
          <p:spPr>
            <a:xfrm>
              <a:off x="6349960" y="1149787"/>
              <a:ext cx="51435" cy="34290"/>
            </a:xfrm>
            <a:custGeom>
              <a:avLst/>
              <a:gdLst>
                <a:gd name="connsiteX0" fmla="*/ 49078 w 51435"/>
                <a:gd name="connsiteY0" fmla="*/ 30218 h 34290"/>
                <a:gd name="connsiteX1" fmla="*/ 29361 w 51435"/>
                <a:gd name="connsiteY1" fmla="*/ 5786 h 34290"/>
                <a:gd name="connsiteX2" fmla="*/ 3215 w 51435"/>
                <a:gd name="connsiteY2" fmla="*/ 3215 h 34290"/>
                <a:gd name="connsiteX3" fmla="*/ 25503 w 51435"/>
                <a:gd name="connsiteY3" fmla="*/ 31075 h 34290"/>
                <a:gd name="connsiteX4" fmla="*/ 49078 w 51435"/>
                <a:gd name="connsiteY4" fmla="*/ 30218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34290">
                  <a:moveTo>
                    <a:pt x="49078" y="30218"/>
                  </a:moveTo>
                  <a:lnTo>
                    <a:pt x="29361" y="5786"/>
                  </a:lnTo>
                  <a:cubicBezTo>
                    <a:pt x="20788" y="4501"/>
                    <a:pt x="11787" y="4072"/>
                    <a:pt x="3215" y="3215"/>
                  </a:cubicBezTo>
                  <a:lnTo>
                    <a:pt x="25503" y="31075"/>
                  </a:lnTo>
                  <a:cubicBezTo>
                    <a:pt x="33218" y="28504"/>
                    <a:pt x="41362" y="28504"/>
                    <a:pt x="49078" y="3021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CCA2081A-DE20-4535-9AC4-335BDDA89CAD}"/>
                </a:ext>
              </a:extLst>
            </p:cNvPr>
            <p:cNvSpPr/>
            <p:nvPr/>
          </p:nvSpPr>
          <p:spPr>
            <a:xfrm>
              <a:off x="6640568" y="2005322"/>
              <a:ext cx="270034" cy="321469"/>
            </a:xfrm>
            <a:custGeom>
              <a:avLst/>
              <a:gdLst>
                <a:gd name="connsiteX0" fmla="*/ 32790 w 270033"/>
                <a:gd name="connsiteY0" fmla="*/ 235529 h 321468"/>
                <a:gd name="connsiteX1" fmla="*/ 144661 w 270033"/>
                <a:gd name="connsiteY1" fmla="*/ 145518 h 321468"/>
                <a:gd name="connsiteX2" fmla="*/ 159663 w 270033"/>
                <a:gd name="connsiteY2" fmla="*/ 104799 h 321468"/>
                <a:gd name="connsiteX3" fmla="*/ 220099 w 270033"/>
                <a:gd name="connsiteY3" fmla="*/ 111228 h 321468"/>
                <a:gd name="connsiteX4" fmla="*/ 213670 w 270033"/>
                <a:gd name="connsiteY4" fmla="*/ 171664 h 321468"/>
                <a:gd name="connsiteX5" fmla="*/ 213670 w 270033"/>
                <a:gd name="connsiteY5" fmla="*/ 171664 h 321468"/>
                <a:gd name="connsiteX6" fmla="*/ 159663 w 270033"/>
                <a:gd name="connsiteY6" fmla="*/ 171664 h 321468"/>
                <a:gd name="connsiteX7" fmla="*/ 48649 w 270033"/>
                <a:gd name="connsiteY7" fmla="*/ 260818 h 321468"/>
                <a:gd name="connsiteX8" fmla="*/ 81225 w 270033"/>
                <a:gd name="connsiteY8" fmla="*/ 319540 h 321468"/>
                <a:gd name="connsiteX9" fmla="*/ 255675 w 270033"/>
                <a:gd name="connsiteY9" fmla="*/ 178951 h 321468"/>
                <a:gd name="connsiteX10" fmla="*/ 267676 w 270033"/>
                <a:gd name="connsiteY10" fmla="*/ 65794 h 321468"/>
                <a:gd name="connsiteX11" fmla="*/ 256532 w 270033"/>
                <a:gd name="connsiteY11" fmla="*/ 46506 h 321468"/>
                <a:gd name="connsiteX12" fmla="*/ 233815 w 270033"/>
                <a:gd name="connsiteY12" fmla="*/ 3215 h 321468"/>
                <a:gd name="connsiteX13" fmla="*/ 3215 w 270033"/>
                <a:gd name="connsiteY13" fmla="*/ 188809 h 321468"/>
                <a:gd name="connsiteX14" fmla="*/ 32790 w 270033"/>
                <a:gd name="connsiteY14" fmla="*/ 235529 h 32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033" h="321468">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182A2D26-DD26-4BF5-A555-D57CF5302671}"/>
                </a:ext>
              </a:extLst>
            </p:cNvPr>
            <p:cNvSpPr/>
            <p:nvPr/>
          </p:nvSpPr>
          <p:spPr>
            <a:xfrm>
              <a:off x="6745153" y="2144197"/>
              <a:ext cx="282893" cy="304324"/>
            </a:xfrm>
            <a:custGeom>
              <a:avLst/>
              <a:gdLst>
                <a:gd name="connsiteX0" fmla="*/ 16931 w 282892"/>
                <a:gd name="connsiteY0" fmla="*/ 301966 h 304323"/>
                <a:gd name="connsiteX1" fmla="*/ 252675 w 282892"/>
                <a:gd name="connsiteY1" fmla="*/ 111657 h 304323"/>
                <a:gd name="connsiteX2" fmla="*/ 280535 w 282892"/>
                <a:gd name="connsiteY2" fmla="*/ 39648 h 304323"/>
                <a:gd name="connsiteX3" fmla="*/ 280535 w 282892"/>
                <a:gd name="connsiteY3" fmla="*/ 39648 h 304323"/>
                <a:gd name="connsiteX4" fmla="*/ 247960 w 282892"/>
                <a:gd name="connsiteY4" fmla="*/ 6215 h 304323"/>
                <a:gd name="connsiteX5" fmla="*/ 244959 w 282892"/>
                <a:gd name="connsiteY5" fmla="*/ 3215 h 304323"/>
                <a:gd name="connsiteX6" fmla="*/ 237673 w 282892"/>
                <a:gd name="connsiteY6" fmla="*/ 71366 h 304323"/>
                <a:gd name="connsiteX7" fmla="*/ 236815 w 282892"/>
                <a:gd name="connsiteY7" fmla="*/ 77367 h 304323"/>
                <a:gd name="connsiteX8" fmla="*/ 3215 w 282892"/>
                <a:gd name="connsiteY8" fmla="*/ 265533 h 304323"/>
                <a:gd name="connsiteX9" fmla="*/ 16931 w 282892"/>
                <a:gd name="connsiteY9" fmla="*/ 301966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92" h="304323">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F5602F01-5635-407F-9AA8-8A81DCC2CAFC}"/>
                </a:ext>
              </a:extLst>
            </p:cNvPr>
            <p:cNvSpPr/>
            <p:nvPr/>
          </p:nvSpPr>
          <p:spPr>
            <a:xfrm>
              <a:off x="5647015" y="3481935"/>
              <a:ext cx="98584" cy="102870"/>
            </a:xfrm>
            <a:custGeom>
              <a:avLst/>
              <a:gdLst>
                <a:gd name="connsiteX0" fmla="*/ 97512 w 98583"/>
                <a:gd name="connsiteY0" fmla="*/ 35362 h 102870"/>
                <a:gd name="connsiteX1" fmla="*/ 72652 w 98583"/>
                <a:gd name="connsiteY1" fmla="*/ 3215 h 102870"/>
                <a:gd name="connsiteX2" fmla="*/ 3215 w 98583"/>
                <a:gd name="connsiteY2" fmla="*/ 72652 h 102870"/>
                <a:gd name="connsiteX3" fmla="*/ 30647 w 98583"/>
                <a:gd name="connsiteY3" fmla="*/ 102227 h 102870"/>
                <a:gd name="connsiteX4" fmla="*/ 97512 w 98583"/>
                <a:gd name="connsiteY4" fmla="*/ 35362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83" h="102870">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323A8F6A-02B5-495D-8D22-22BEFCAF9E9C}"/>
                </a:ext>
              </a:extLst>
            </p:cNvPr>
            <p:cNvSpPr/>
            <p:nvPr/>
          </p:nvSpPr>
          <p:spPr>
            <a:xfrm>
              <a:off x="6529126" y="1899452"/>
              <a:ext cx="334328" cy="270034"/>
            </a:xfrm>
            <a:custGeom>
              <a:avLst/>
              <a:gdLst>
                <a:gd name="connsiteX0" fmla="*/ 3215 w 334327"/>
                <a:gd name="connsiteY0" fmla="*/ 165235 h 270033"/>
                <a:gd name="connsiteX1" fmla="*/ 51221 w 334327"/>
                <a:gd name="connsiteY1" fmla="*/ 205954 h 270033"/>
                <a:gd name="connsiteX2" fmla="*/ 152376 w 334327"/>
                <a:gd name="connsiteY2" fmla="*/ 124516 h 270033"/>
                <a:gd name="connsiteX3" fmla="*/ 154519 w 334327"/>
                <a:gd name="connsiteY3" fmla="*/ 123230 h 270033"/>
                <a:gd name="connsiteX4" fmla="*/ 165235 w 334327"/>
                <a:gd name="connsiteY4" fmla="*/ 68794 h 270033"/>
                <a:gd name="connsiteX5" fmla="*/ 225242 w 334327"/>
                <a:gd name="connsiteY5" fmla="*/ 75224 h 270033"/>
                <a:gd name="connsiteX6" fmla="*/ 219242 w 334327"/>
                <a:gd name="connsiteY6" fmla="*/ 135660 h 270033"/>
                <a:gd name="connsiteX7" fmla="*/ 175094 w 334327"/>
                <a:gd name="connsiteY7" fmla="*/ 141232 h 270033"/>
                <a:gd name="connsiteX8" fmla="*/ 170807 w 334327"/>
                <a:gd name="connsiteY8" fmla="*/ 147233 h 270033"/>
                <a:gd name="connsiteX9" fmla="*/ 72223 w 334327"/>
                <a:gd name="connsiteY9" fmla="*/ 226528 h 270033"/>
                <a:gd name="connsiteX10" fmla="*/ 75652 w 334327"/>
                <a:gd name="connsiteY10" fmla="*/ 230386 h 270033"/>
                <a:gd name="connsiteX11" fmla="*/ 99227 w 334327"/>
                <a:gd name="connsiteY11" fmla="*/ 268962 h 270033"/>
                <a:gd name="connsiteX12" fmla="*/ 331970 w 334327"/>
                <a:gd name="connsiteY12" fmla="*/ 81224 h 270033"/>
                <a:gd name="connsiteX13" fmla="*/ 307538 w 334327"/>
                <a:gd name="connsiteY13" fmla="*/ 31075 h 270033"/>
                <a:gd name="connsiteX14" fmla="*/ 289536 w 334327"/>
                <a:gd name="connsiteY14" fmla="*/ 17788 h 270033"/>
                <a:gd name="connsiteX15" fmla="*/ 285679 w 334327"/>
                <a:gd name="connsiteY15" fmla="*/ 12216 h 270033"/>
                <a:gd name="connsiteX16" fmla="*/ 202954 w 334327"/>
                <a:gd name="connsiteY16" fmla="*/ 3215 h 270033"/>
                <a:gd name="connsiteX17" fmla="*/ 3215 w 334327"/>
                <a:gd name="connsiteY17" fmla="*/ 165235 h 27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327" h="270033">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8069F58-2498-431E-B36C-513DD31E24E6}"/>
                </a:ext>
              </a:extLst>
            </p:cNvPr>
            <p:cNvSpPr/>
            <p:nvPr/>
          </p:nvSpPr>
          <p:spPr>
            <a:xfrm>
              <a:off x="6529126" y="206147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A1B7B3F-8D82-4DBA-9D93-97DF9BBD477E}"/>
                </a:ext>
              </a:extLst>
            </p:cNvPr>
            <p:cNvSpPr/>
            <p:nvPr/>
          </p:nvSpPr>
          <p:spPr>
            <a:xfrm>
              <a:off x="6644426" y="1365814"/>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F68F0F6-9BC2-43A2-82D9-D2E84D06250F}"/>
                </a:ext>
              </a:extLst>
            </p:cNvPr>
            <p:cNvSpPr/>
            <p:nvPr/>
          </p:nvSpPr>
          <p:spPr>
            <a:xfrm>
              <a:off x="6421969" y="1162645"/>
              <a:ext cx="227171" cy="205740"/>
            </a:xfrm>
            <a:custGeom>
              <a:avLst/>
              <a:gdLst>
                <a:gd name="connsiteX0" fmla="*/ 225671 w 227171"/>
                <a:gd name="connsiteY0" fmla="*/ 206383 h 205740"/>
                <a:gd name="connsiteX1" fmla="*/ 7930 w 227171"/>
                <a:gd name="connsiteY1" fmla="*/ 4929 h 205740"/>
                <a:gd name="connsiteX2" fmla="*/ 3215 w 227171"/>
                <a:gd name="connsiteY2" fmla="*/ 3215 h 205740"/>
                <a:gd name="connsiteX3" fmla="*/ 161377 w 227171"/>
                <a:gd name="connsiteY3" fmla="*/ 199525 h 205740"/>
                <a:gd name="connsiteX4" fmla="*/ 225671 w 227171"/>
                <a:gd name="connsiteY4" fmla="*/ 206383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71" h="205740">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60E88990-E834-44E2-9F96-5753B7336E64}"/>
                </a:ext>
              </a:extLst>
            </p:cNvPr>
            <p:cNvSpPr/>
            <p:nvPr/>
          </p:nvSpPr>
          <p:spPr>
            <a:xfrm>
              <a:off x="6426256" y="3548372"/>
              <a:ext cx="205740" cy="612934"/>
            </a:xfrm>
            <a:custGeom>
              <a:avLst/>
              <a:gdLst>
                <a:gd name="connsiteX0" fmla="*/ 15645 w 205740"/>
                <a:gd name="connsiteY0" fmla="*/ 612720 h 612933"/>
                <a:gd name="connsiteX1" fmla="*/ 15645 w 205740"/>
                <a:gd name="connsiteY1" fmla="*/ 367546 h 612933"/>
                <a:gd name="connsiteX2" fmla="*/ 15645 w 205740"/>
                <a:gd name="connsiteY2" fmla="*/ 363688 h 612933"/>
                <a:gd name="connsiteX3" fmla="*/ 137803 w 205740"/>
                <a:gd name="connsiteY3" fmla="*/ 241530 h 612933"/>
                <a:gd name="connsiteX4" fmla="*/ 137803 w 205740"/>
                <a:gd name="connsiteY4" fmla="*/ 241530 h 612933"/>
                <a:gd name="connsiteX5" fmla="*/ 137803 w 205740"/>
                <a:gd name="connsiteY5" fmla="*/ 102227 h 612933"/>
                <a:gd name="connsiteX6" fmla="*/ 137803 w 205740"/>
                <a:gd name="connsiteY6" fmla="*/ 97941 h 612933"/>
                <a:gd name="connsiteX7" fmla="*/ 205954 w 205740"/>
                <a:gd name="connsiteY7" fmla="*/ 29789 h 612933"/>
                <a:gd name="connsiteX8" fmla="*/ 193953 w 205740"/>
                <a:gd name="connsiteY8" fmla="*/ 3215 h 612933"/>
                <a:gd name="connsiteX9" fmla="*/ 108656 w 205740"/>
                <a:gd name="connsiteY9" fmla="*/ 88511 h 612933"/>
                <a:gd name="connsiteX10" fmla="*/ 108656 w 205740"/>
                <a:gd name="connsiteY10" fmla="*/ 234672 h 612933"/>
                <a:gd name="connsiteX11" fmla="*/ 3215 w 205740"/>
                <a:gd name="connsiteY11" fmla="*/ 340114 h 612933"/>
                <a:gd name="connsiteX12" fmla="*/ 3215 w 205740"/>
                <a:gd name="connsiteY12" fmla="*/ 605004 h 612933"/>
                <a:gd name="connsiteX13" fmla="*/ 15645 w 205740"/>
                <a:gd name="connsiteY13" fmla="*/ 612720 h 61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740" h="612933">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9A3AB77-0CCA-47B9-A337-91A20F9F258A}"/>
                </a:ext>
              </a:extLst>
            </p:cNvPr>
            <p:cNvSpPr/>
            <p:nvPr/>
          </p:nvSpPr>
          <p:spPr>
            <a:xfrm>
              <a:off x="6230905" y="1217081"/>
              <a:ext cx="488633" cy="677228"/>
            </a:xfrm>
            <a:custGeom>
              <a:avLst/>
              <a:gdLst>
                <a:gd name="connsiteX0" fmla="*/ 156989 w 488632"/>
                <a:gd name="connsiteY0" fmla="*/ 116800 h 677227"/>
                <a:gd name="connsiteX1" fmla="*/ 215282 w 488632"/>
                <a:gd name="connsiteY1" fmla="*/ 124516 h 677227"/>
                <a:gd name="connsiteX2" fmla="*/ 208853 w 488632"/>
                <a:gd name="connsiteY2" fmla="*/ 184952 h 677227"/>
                <a:gd name="connsiteX3" fmla="*/ 148845 w 488632"/>
                <a:gd name="connsiteY3" fmla="*/ 178522 h 677227"/>
                <a:gd name="connsiteX4" fmla="*/ 140273 w 488632"/>
                <a:gd name="connsiteY4" fmla="*/ 142946 h 677227"/>
                <a:gd name="connsiteX5" fmla="*/ 122699 w 488632"/>
                <a:gd name="connsiteY5" fmla="*/ 121087 h 677227"/>
                <a:gd name="connsiteX6" fmla="*/ 125699 w 488632"/>
                <a:gd name="connsiteY6" fmla="*/ 113371 h 677227"/>
                <a:gd name="connsiteX7" fmla="*/ 151417 w 488632"/>
                <a:gd name="connsiteY7" fmla="*/ 46934 h 677227"/>
                <a:gd name="connsiteX8" fmla="*/ 127414 w 488632"/>
                <a:gd name="connsiteY8" fmla="*/ 34933 h 677227"/>
                <a:gd name="connsiteX9" fmla="*/ 117127 w 488632"/>
                <a:gd name="connsiteY9" fmla="*/ 18217 h 677227"/>
                <a:gd name="connsiteX10" fmla="*/ 101268 w 488632"/>
                <a:gd name="connsiteY10" fmla="*/ 51221 h 677227"/>
                <a:gd name="connsiteX11" fmla="*/ 41260 w 488632"/>
                <a:gd name="connsiteY11" fmla="*/ 44791 h 677227"/>
                <a:gd name="connsiteX12" fmla="*/ 12114 w 488632"/>
                <a:gd name="connsiteY12" fmla="*/ 41791 h 677227"/>
                <a:gd name="connsiteX13" fmla="*/ 7827 w 488632"/>
                <a:gd name="connsiteY13" fmla="*/ 407408 h 677227"/>
                <a:gd name="connsiteX14" fmla="*/ 21544 w 488632"/>
                <a:gd name="connsiteY14" fmla="*/ 396264 h 677227"/>
                <a:gd name="connsiteX15" fmla="*/ 31831 w 488632"/>
                <a:gd name="connsiteY15" fmla="*/ 300680 h 677227"/>
                <a:gd name="connsiteX16" fmla="*/ 16829 w 488632"/>
                <a:gd name="connsiteY16" fmla="*/ 289107 h 677227"/>
                <a:gd name="connsiteX17" fmla="*/ 23687 w 488632"/>
                <a:gd name="connsiteY17" fmla="*/ 228671 h 677227"/>
                <a:gd name="connsiteX18" fmla="*/ 84123 w 488632"/>
                <a:gd name="connsiteY18" fmla="*/ 235101 h 677227"/>
                <a:gd name="connsiteX19" fmla="*/ 77693 w 488632"/>
                <a:gd name="connsiteY19" fmla="*/ 295537 h 677227"/>
                <a:gd name="connsiteX20" fmla="*/ 60977 w 488632"/>
                <a:gd name="connsiteY20" fmla="*/ 303681 h 677227"/>
                <a:gd name="connsiteX21" fmla="*/ 50261 w 488632"/>
                <a:gd name="connsiteY21" fmla="*/ 405265 h 677227"/>
                <a:gd name="connsiteX22" fmla="*/ 49833 w 488632"/>
                <a:gd name="connsiteY22" fmla="*/ 411266 h 677227"/>
                <a:gd name="connsiteX23" fmla="*/ 10399 w 488632"/>
                <a:gd name="connsiteY23" fmla="*/ 442984 h 677227"/>
                <a:gd name="connsiteX24" fmla="*/ 14686 w 488632"/>
                <a:gd name="connsiteY24" fmla="*/ 491847 h 677227"/>
                <a:gd name="connsiteX25" fmla="*/ 114555 w 488632"/>
                <a:gd name="connsiteY25" fmla="*/ 411266 h 677227"/>
                <a:gd name="connsiteX26" fmla="*/ 129557 w 488632"/>
                <a:gd name="connsiteY26" fmla="*/ 370118 h 677227"/>
                <a:gd name="connsiteX27" fmla="*/ 190422 w 488632"/>
                <a:gd name="connsiteY27" fmla="*/ 376547 h 677227"/>
                <a:gd name="connsiteX28" fmla="*/ 183564 w 488632"/>
                <a:gd name="connsiteY28" fmla="*/ 436983 h 677227"/>
                <a:gd name="connsiteX29" fmla="*/ 129986 w 488632"/>
                <a:gd name="connsiteY29" fmla="*/ 436554 h 677227"/>
                <a:gd name="connsiteX30" fmla="*/ 18115 w 488632"/>
                <a:gd name="connsiteY30" fmla="*/ 526994 h 677227"/>
                <a:gd name="connsiteX31" fmla="*/ 26687 w 488632"/>
                <a:gd name="connsiteY31" fmla="*/ 599432 h 677227"/>
                <a:gd name="connsiteX32" fmla="*/ 256002 w 488632"/>
                <a:gd name="connsiteY32" fmla="*/ 414695 h 677227"/>
                <a:gd name="connsiteX33" fmla="*/ 265431 w 488632"/>
                <a:gd name="connsiteY33" fmla="*/ 328541 h 677227"/>
                <a:gd name="connsiteX34" fmla="*/ 255144 w 488632"/>
                <a:gd name="connsiteY34" fmla="*/ 319540 h 677227"/>
                <a:gd name="connsiteX35" fmla="*/ 261574 w 488632"/>
                <a:gd name="connsiteY35" fmla="*/ 259104 h 677227"/>
                <a:gd name="connsiteX36" fmla="*/ 322010 w 488632"/>
                <a:gd name="connsiteY36" fmla="*/ 265533 h 677227"/>
                <a:gd name="connsiteX37" fmla="*/ 315580 w 488632"/>
                <a:gd name="connsiteY37" fmla="*/ 325969 h 677227"/>
                <a:gd name="connsiteX38" fmla="*/ 315580 w 488632"/>
                <a:gd name="connsiteY38" fmla="*/ 325969 h 677227"/>
                <a:gd name="connsiteX39" fmla="*/ 294149 w 488632"/>
                <a:gd name="connsiteY39" fmla="*/ 334970 h 677227"/>
                <a:gd name="connsiteX40" fmla="*/ 284719 w 488632"/>
                <a:gd name="connsiteY40" fmla="*/ 424124 h 677227"/>
                <a:gd name="connsiteX41" fmla="*/ 284291 w 488632"/>
                <a:gd name="connsiteY41" fmla="*/ 429697 h 677227"/>
                <a:gd name="connsiteX42" fmla="*/ 31831 w 488632"/>
                <a:gd name="connsiteY42" fmla="*/ 633293 h 677227"/>
                <a:gd name="connsiteX43" fmla="*/ 38260 w 488632"/>
                <a:gd name="connsiteY43" fmla="*/ 674441 h 677227"/>
                <a:gd name="connsiteX44" fmla="*/ 277861 w 488632"/>
                <a:gd name="connsiteY44" fmla="*/ 481560 h 677227"/>
                <a:gd name="connsiteX45" fmla="*/ 283862 w 488632"/>
                <a:gd name="connsiteY45" fmla="*/ 482417 h 677227"/>
                <a:gd name="connsiteX46" fmla="*/ 399591 w 488632"/>
                <a:gd name="connsiteY46" fmla="*/ 494419 h 677227"/>
                <a:gd name="connsiteX47" fmla="*/ 486602 w 488632"/>
                <a:gd name="connsiteY47" fmla="*/ 424124 h 677227"/>
                <a:gd name="connsiteX48" fmla="*/ 474172 w 488632"/>
                <a:gd name="connsiteY48" fmla="*/ 328541 h 677227"/>
                <a:gd name="connsiteX49" fmla="*/ 433024 w 488632"/>
                <a:gd name="connsiteY49" fmla="*/ 183237 h 677227"/>
                <a:gd name="connsiteX50" fmla="*/ 343870 w 488632"/>
                <a:gd name="connsiteY50" fmla="*/ 173379 h 677227"/>
                <a:gd name="connsiteX51" fmla="*/ 337869 w 488632"/>
                <a:gd name="connsiteY51" fmla="*/ 172950 h 677227"/>
                <a:gd name="connsiteX52" fmla="*/ 201137 w 488632"/>
                <a:gd name="connsiteY52" fmla="*/ 3215 h 677227"/>
                <a:gd name="connsiteX53" fmla="*/ 188707 w 488632"/>
                <a:gd name="connsiteY53" fmla="*/ 34933 h 677227"/>
                <a:gd name="connsiteX54" fmla="*/ 188279 w 488632"/>
                <a:gd name="connsiteY54" fmla="*/ 34933 h 677227"/>
                <a:gd name="connsiteX55" fmla="*/ 156989 w 488632"/>
                <a:gd name="connsiteY55" fmla="*/ 115514 h 677227"/>
                <a:gd name="connsiteX56" fmla="*/ 156989 w 488632"/>
                <a:gd name="connsiteY56" fmla="*/ 116800 h 67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88632" h="677227">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2E9A609B-4CB1-472E-9210-6CDC31FBD52A}"/>
                </a:ext>
              </a:extLst>
            </p:cNvPr>
            <p:cNvSpPr/>
            <p:nvPr/>
          </p:nvSpPr>
          <p:spPr>
            <a:xfrm>
              <a:off x="5648730" y="596860"/>
              <a:ext cx="505778" cy="240030"/>
            </a:xfrm>
            <a:custGeom>
              <a:avLst/>
              <a:gdLst>
                <a:gd name="connsiteX0" fmla="*/ 504277 w 505777"/>
                <a:gd name="connsiteY0" fmla="*/ 237244 h 240030"/>
                <a:gd name="connsiteX1" fmla="*/ 504277 w 505777"/>
                <a:gd name="connsiteY1" fmla="*/ 190952 h 240030"/>
                <a:gd name="connsiteX2" fmla="*/ 444699 w 505777"/>
                <a:gd name="connsiteY2" fmla="*/ 131374 h 240030"/>
                <a:gd name="connsiteX3" fmla="*/ 310539 w 505777"/>
                <a:gd name="connsiteY3" fmla="*/ 131802 h 240030"/>
                <a:gd name="connsiteX4" fmla="*/ 304538 w 505777"/>
                <a:gd name="connsiteY4" fmla="*/ 131802 h 240030"/>
                <a:gd name="connsiteX5" fmla="*/ 175951 w 505777"/>
                <a:gd name="connsiteY5" fmla="*/ 3215 h 240030"/>
                <a:gd name="connsiteX6" fmla="*/ 3215 w 505777"/>
                <a:gd name="connsiteY6" fmla="*/ 3215 h 240030"/>
                <a:gd name="connsiteX7" fmla="*/ 8787 w 505777"/>
                <a:gd name="connsiteY7" fmla="*/ 37505 h 240030"/>
                <a:gd name="connsiteX8" fmla="*/ 153233 w 505777"/>
                <a:gd name="connsiteY8" fmla="*/ 37505 h 240030"/>
                <a:gd name="connsiteX9" fmla="*/ 157520 w 505777"/>
                <a:gd name="connsiteY9" fmla="*/ 37505 h 240030"/>
                <a:gd name="connsiteX10" fmla="*/ 289965 w 505777"/>
                <a:gd name="connsiteY10" fmla="*/ 169950 h 240030"/>
                <a:gd name="connsiteX11" fmla="*/ 418124 w 505777"/>
                <a:gd name="connsiteY11" fmla="*/ 170378 h 240030"/>
                <a:gd name="connsiteX12" fmla="*/ 421981 w 505777"/>
                <a:gd name="connsiteY12" fmla="*/ 170378 h 240030"/>
                <a:gd name="connsiteX13" fmla="*/ 483703 w 505777"/>
                <a:gd name="connsiteY13" fmla="*/ 232100 h 240030"/>
                <a:gd name="connsiteX14" fmla="*/ 483703 w 505777"/>
                <a:gd name="connsiteY14" fmla="*/ 234672 h 240030"/>
                <a:gd name="connsiteX15" fmla="*/ 504277 w 505777"/>
                <a:gd name="connsiteY15" fmla="*/ 237244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5777" h="240030">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79A3451-86E9-45D1-85F5-9A8A6EB7C41F}"/>
                </a:ext>
              </a:extLst>
            </p:cNvPr>
            <p:cNvSpPr/>
            <p:nvPr/>
          </p:nvSpPr>
          <p:spPr>
            <a:xfrm>
              <a:off x="5628584" y="437840"/>
              <a:ext cx="630079" cy="317183"/>
            </a:xfrm>
            <a:custGeom>
              <a:avLst/>
              <a:gdLst>
                <a:gd name="connsiteX0" fmla="*/ 630722 w 630078"/>
                <a:gd name="connsiteY0" fmla="*/ 238530 h 317182"/>
                <a:gd name="connsiteX1" fmla="*/ 630722 w 630078"/>
                <a:gd name="connsiteY1" fmla="*/ 238530 h 317182"/>
                <a:gd name="connsiteX2" fmla="*/ 602433 w 630078"/>
                <a:gd name="connsiteY2" fmla="*/ 228671 h 317182"/>
                <a:gd name="connsiteX3" fmla="*/ 599004 w 630078"/>
                <a:gd name="connsiteY3" fmla="*/ 225242 h 317182"/>
                <a:gd name="connsiteX4" fmla="*/ 586573 w 630078"/>
                <a:gd name="connsiteY4" fmla="*/ 200382 h 317182"/>
                <a:gd name="connsiteX5" fmla="*/ 440412 w 630078"/>
                <a:gd name="connsiteY5" fmla="*/ 54221 h 317182"/>
                <a:gd name="connsiteX6" fmla="*/ 302395 w 630078"/>
                <a:gd name="connsiteY6" fmla="*/ 54221 h 317182"/>
                <a:gd name="connsiteX7" fmla="*/ 295966 w 630078"/>
                <a:gd name="connsiteY7" fmla="*/ 54221 h 317182"/>
                <a:gd name="connsiteX8" fmla="*/ 245816 w 630078"/>
                <a:gd name="connsiteY8" fmla="*/ 3643 h 317182"/>
                <a:gd name="connsiteX9" fmla="*/ 3215 w 630078"/>
                <a:gd name="connsiteY9" fmla="*/ 3215 h 317182"/>
                <a:gd name="connsiteX10" fmla="*/ 6644 w 630078"/>
                <a:gd name="connsiteY10" fmla="*/ 32790 h 317182"/>
                <a:gd name="connsiteX11" fmla="*/ 218813 w 630078"/>
                <a:gd name="connsiteY11" fmla="*/ 32790 h 317182"/>
                <a:gd name="connsiteX12" fmla="*/ 222671 w 630078"/>
                <a:gd name="connsiteY12" fmla="*/ 32790 h 317182"/>
                <a:gd name="connsiteX13" fmla="*/ 281392 w 630078"/>
                <a:gd name="connsiteY13" fmla="*/ 91511 h 317182"/>
                <a:gd name="connsiteX14" fmla="*/ 439555 w 630078"/>
                <a:gd name="connsiteY14" fmla="*/ 91511 h 317182"/>
                <a:gd name="connsiteX15" fmla="*/ 443841 w 630078"/>
                <a:gd name="connsiteY15" fmla="*/ 91083 h 317182"/>
                <a:gd name="connsiteX16" fmla="*/ 520136 w 630078"/>
                <a:gd name="connsiteY16" fmla="*/ 167378 h 317182"/>
                <a:gd name="connsiteX17" fmla="*/ 520136 w 630078"/>
                <a:gd name="connsiteY17" fmla="*/ 171664 h 317182"/>
                <a:gd name="connsiteX18" fmla="*/ 520136 w 630078"/>
                <a:gd name="connsiteY18" fmla="*/ 226957 h 317182"/>
                <a:gd name="connsiteX19" fmla="*/ 611005 w 630078"/>
                <a:gd name="connsiteY19" fmla="*/ 317825 h 317182"/>
                <a:gd name="connsiteX20" fmla="*/ 630722 w 630078"/>
                <a:gd name="connsiteY20" fmla="*/ 238530 h 3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0078" h="317182">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F87034FB-F9E9-4703-BDE8-7B5FB678E585}"/>
                </a:ext>
              </a:extLst>
            </p:cNvPr>
            <p:cNvSpPr/>
            <p:nvPr/>
          </p:nvSpPr>
          <p:spPr>
            <a:xfrm>
              <a:off x="6241947" y="1152787"/>
              <a:ext cx="111443" cy="77153"/>
            </a:xfrm>
            <a:custGeom>
              <a:avLst/>
              <a:gdLst>
                <a:gd name="connsiteX0" fmla="*/ 82082 w 111442"/>
                <a:gd name="connsiteY0" fmla="*/ 10930 h 77152"/>
                <a:gd name="connsiteX1" fmla="*/ 11359 w 111442"/>
                <a:gd name="connsiteY1" fmla="*/ 3215 h 77152"/>
                <a:gd name="connsiteX2" fmla="*/ 3215 w 111442"/>
                <a:gd name="connsiteY2" fmla="*/ 76081 h 77152"/>
                <a:gd name="connsiteX3" fmla="*/ 20360 w 111442"/>
                <a:gd name="connsiteY3" fmla="*/ 77795 h 77152"/>
                <a:gd name="connsiteX4" fmla="*/ 36219 w 111442"/>
                <a:gd name="connsiteY4" fmla="*/ 47792 h 77152"/>
                <a:gd name="connsiteX5" fmla="*/ 96655 w 111442"/>
                <a:gd name="connsiteY5" fmla="*/ 54221 h 77152"/>
                <a:gd name="connsiteX6" fmla="*/ 103942 w 111442"/>
                <a:gd name="connsiteY6" fmla="*/ 67937 h 77152"/>
                <a:gd name="connsiteX7" fmla="*/ 110371 w 111442"/>
                <a:gd name="connsiteY7" fmla="*/ 45649 h 77152"/>
                <a:gd name="connsiteX8" fmla="*/ 82082 w 111442"/>
                <a:gd name="connsiteY8" fmla="*/ 10930 h 77152"/>
                <a:gd name="connsiteX9" fmla="*/ 82082 w 111442"/>
                <a:gd name="connsiteY9" fmla="*/ 10930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 h="7715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C29F122-428B-44FF-8F10-96B233DA0E44}"/>
                </a:ext>
              </a:extLst>
            </p:cNvPr>
            <p:cNvSpPr/>
            <p:nvPr/>
          </p:nvSpPr>
          <p:spPr>
            <a:xfrm>
              <a:off x="5656874" y="650438"/>
              <a:ext cx="450056" cy="201454"/>
            </a:xfrm>
            <a:custGeom>
              <a:avLst/>
              <a:gdLst>
                <a:gd name="connsiteX0" fmla="*/ 277963 w 450056"/>
                <a:gd name="connsiteY0" fmla="*/ 136088 h 201453"/>
                <a:gd name="connsiteX1" fmla="*/ 277963 w 450056"/>
                <a:gd name="connsiteY1" fmla="*/ 136088 h 201453"/>
                <a:gd name="connsiteX2" fmla="*/ 273677 w 450056"/>
                <a:gd name="connsiteY2" fmla="*/ 135660 h 201453"/>
                <a:gd name="connsiteX3" fmla="*/ 141232 w 450056"/>
                <a:gd name="connsiteY3" fmla="*/ 3215 h 201453"/>
                <a:gd name="connsiteX4" fmla="*/ 3215 w 450056"/>
                <a:gd name="connsiteY4" fmla="*/ 3215 h 201453"/>
                <a:gd name="connsiteX5" fmla="*/ 3215 w 450056"/>
                <a:gd name="connsiteY5" fmla="*/ 4072 h 201453"/>
                <a:gd name="connsiteX6" fmla="*/ 4501 w 450056"/>
                <a:gd name="connsiteY6" fmla="*/ 28075 h 201453"/>
                <a:gd name="connsiteX7" fmla="*/ 112943 w 450056"/>
                <a:gd name="connsiteY7" fmla="*/ 28075 h 201453"/>
                <a:gd name="connsiteX8" fmla="*/ 120658 w 450056"/>
                <a:gd name="connsiteY8" fmla="*/ 28075 h 201453"/>
                <a:gd name="connsiteX9" fmla="*/ 281392 w 450056"/>
                <a:gd name="connsiteY9" fmla="*/ 188809 h 201453"/>
                <a:gd name="connsiteX10" fmla="*/ 322969 w 450056"/>
                <a:gd name="connsiteY10" fmla="*/ 188809 h 201453"/>
                <a:gd name="connsiteX11" fmla="*/ 332827 w 450056"/>
                <a:gd name="connsiteY11" fmla="*/ 172950 h 201453"/>
                <a:gd name="connsiteX12" fmla="*/ 393692 w 450056"/>
                <a:gd name="connsiteY12" fmla="*/ 172950 h 201453"/>
                <a:gd name="connsiteX13" fmla="*/ 406122 w 450056"/>
                <a:gd name="connsiteY13" fmla="*/ 199096 h 201453"/>
                <a:gd name="connsiteX14" fmla="*/ 415552 w 450056"/>
                <a:gd name="connsiteY14" fmla="*/ 187095 h 201453"/>
                <a:gd name="connsiteX15" fmla="*/ 446842 w 450056"/>
                <a:gd name="connsiteY15" fmla="*/ 177665 h 201453"/>
                <a:gd name="connsiteX16" fmla="*/ 405265 w 450056"/>
                <a:gd name="connsiteY16" fmla="*/ 136088 h 201453"/>
                <a:gd name="connsiteX17" fmla="*/ 277963 w 450056"/>
                <a:gd name="connsiteY17" fmla="*/ 136088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056" h="201453">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086C9415-2755-412D-A3F4-52FB6D9A5832}"/>
                </a:ext>
              </a:extLst>
            </p:cNvPr>
            <p:cNvSpPr/>
            <p:nvPr/>
          </p:nvSpPr>
          <p:spPr>
            <a:xfrm>
              <a:off x="7523964" y="3343918"/>
              <a:ext cx="98584" cy="162878"/>
            </a:xfrm>
            <a:custGeom>
              <a:avLst/>
              <a:gdLst>
                <a:gd name="connsiteX0" fmla="*/ 3215 w 98583"/>
                <a:gd name="connsiteY0" fmla="*/ 162234 h 162877"/>
                <a:gd name="connsiteX1" fmla="*/ 91083 w 98583"/>
                <a:gd name="connsiteY1" fmla="*/ 91511 h 162877"/>
                <a:gd name="connsiteX2" fmla="*/ 95369 w 98583"/>
                <a:gd name="connsiteY2" fmla="*/ 52935 h 162877"/>
                <a:gd name="connsiteX3" fmla="*/ 95369 w 98583"/>
                <a:gd name="connsiteY3" fmla="*/ 52935 h 162877"/>
                <a:gd name="connsiteX4" fmla="*/ 81224 w 98583"/>
                <a:gd name="connsiteY4" fmla="*/ 3215 h 162877"/>
                <a:gd name="connsiteX5" fmla="*/ 73081 w 98583"/>
                <a:gd name="connsiteY5" fmla="*/ 77795 h 162877"/>
                <a:gd name="connsiteX6" fmla="*/ 72223 w 98583"/>
                <a:gd name="connsiteY6" fmla="*/ 85939 h 162877"/>
                <a:gd name="connsiteX7" fmla="*/ 8358 w 98583"/>
                <a:gd name="connsiteY7" fmla="*/ 137374 h 162877"/>
                <a:gd name="connsiteX8" fmla="*/ 3215 w 98583"/>
                <a:gd name="connsiteY8" fmla="*/ 162234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83" h="162877">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BB7D501-017D-425B-83A1-ACD1D48D7566}"/>
                </a:ext>
              </a:extLst>
            </p:cNvPr>
            <p:cNvSpPr/>
            <p:nvPr/>
          </p:nvSpPr>
          <p:spPr>
            <a:xfrm>
              <a:off x="6505123" y="4784955"/>
              <a:ext cx="514350" cy="227171"/>
            </a:xfrm>
            <a:custGeom>
              <a:avLst/>
              <a:gdLst>
                <a:gd name="connsiteX0" fmla="*/ 513279 w 514350"/>
                <a:gd name="connsiteY0" fmla="*/ 183666 h 227171"/>
                <a:gd name="connsiteX1" fmla="*/ 513279 w 514350"/>
                <a:gd name="connsiteY1" fmla="*/ 183666 h 227171"/>
                <a:gd name="connsiteX2" fmla="*/ 502991 w 514350"/>
                <a:gd name="connsiteY2" fmla="*/ 160949 h 227171"/>
                <a:gd name="connsiteX3" fmla="*/ 285678 w 514350"/>
                <a:gd name="connsiteY3" fmla="*/ 198668 h 227171"/>
                <a:gd name="connsiteX4" fmla="*/ 281392 w 514350"/>
                <a:gd name="connsiteY4" fmla="*/ 199097 h 227171"/>
                <a:gd name="connsiteX5" fmla="*/ 3215 w 514350"/>
                <a:gd name="connsiteY5" fmla="*/ 3215 h 227171"/>
                <a:gd name="connsiteX6" fmla="*/ 21646 w 514350"/>
                <a:gd name="connsiteY6" fmla="*/ 55936 h 227171"/>
                <a:gd name="connsiteX7" fmla="*/ 265105 w 514350"/>
                <a:gd name="connsiteY7" fmla="*/ 227386 h 227171"/>
                <a:gd name="connsiteX8" fmla="*/ 513279 w 514350"/>
                <a:gd name="connsiteY8" fmla="*/ 183666 h 2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227171">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D84D5C8B-25A0-4E6E-89B7-24362E9BE409}"/>
                </a:ext>
              </a:extLst>
            </p:cNvPr>
            <p:cNvSpPr/>
            <p:nvPr/>
          </p:nvSpPr>
          <p:spPr>
            <a:xfrm>
              <a:off x="5867329" y="3702248"/>
              <a:ext cx="25718" cy="38576"/>
            </a:xfrm>
            <a:custGeom>
              <a:avLst/>
              <a:gdLst>
                <a:gd name="connsiteX0" fmla="*/ 10073 w 25717"/>
                <a:gd name="connsiteY0" fmla="*/ 3215 h 38576"/>
                <a:gd name="connsiteX1" fmla="*/ 3215 w 25717"/>
                <a:gd name="connsiteY1" fmla="*/ 10073 h 38576"/>
                <a:gd name="connsiteX2" fmla="*/ 15216 w 25717"/>
                <a:gd name="connsiteY2" fmla="*/ 37505 h 38576"/>
                <a:gd name="connsiteX3" fmla="*/ 25075 w 25717"/>
                <a:gd name="connsiteY3" fmla="*/ 27646 h 38576"/>
                <a:gd name="connsiteX4" fmla="*/ 10073 w 25717"/>
                <a:gd name="connsiteY4" fmla="*/ 3215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38576">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BC619619-DEDD-4A29-94C4-F9199FE3EFA4}"/>
                </a:ext>
              </a:extLst>
            </p:cNvPr>
            <p:cNvSpPr/>
            <p:nvPr/>
          </p:nvSpPr>
          <p:spPr>
            <a:xfrm>
              <a:off x="5749028" y="3576233"/>
              <a:ext cx="68580" cy="47149"/>
            </a:xfrm>
            <a:custGeom>
              <a:avLst/>
              <a:gdLst>
                <a:gd name="connsiteX0" fmla="*/ 3215 w 68580"/>
                <a:gd name="connsiteY0" fmla="*/ 41791 h 47148"/>
                <a:gd name="connsiteX1" fmla="*/ 67080 w 68580"/>
                <a:gd name="connsiteY1" fmla="*/ 41791 h 47148"/>
                <a:gd name="connsiteX2" fmla="*/ 68794 w 68580"/>
                <a:gd name="connsiteY2" fmla="*/ 41362 h 47148"/>
                <a:gd name="connsiteX3" fmla="*/ 41791 w 68580"/>
                <a:gd name="connsiteY3" fmla="*/ 3215 h 47148"/>
                <a:gd name="connsiteX4" fmla="*/ 3215 w 68580"/>
                <a:gd name="connsiteY4" fmla="*/ 41791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47148">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9275BF65-90D7-42D6-B758-A55236552B7F}"/>
                </a:ext>
              </a:extLst>
            </p:cNvPr>
            <p:cNvSpPr/>
            <p:nvPr/>
          </p:nvSpPr>
          <p:spPr>
            <a:xfrm>
              <a:off x="5803035" y="2917007"/>
              <a:ext cx="630079" cy="732949"/>
            </a:xfrm>
            <a:custGeom>
              <a:avLst/>
              <a:gdLst>
                <a:gd name="connsiteX0" fmla="*/ 309253 w 630078"/>
                <a:gd name="connsiteY0" fmla="*/ 488847 h 732948"/>
                <a:gd name="connsiteX1" fmla="*/ 309253 w 630078"/>
                <a:gd name="connsiteY1" fmla="*/ 488847 h 732948"/>
                <a:gd name="connsiteX2" fmla="*/ 347829 w 630078"/>
                <a:gd name="connsiteY2" fmla="*/ 488847 h 732948"/>
                <a:gd name="connsiteX3" fmla="*/ 513279 w 630078"/>
                <a:gd name="connsiteY3" fmla="*/ 323398 h 732948"/>
                <a:gd name="connsiteX4" fmla="*/ 513279 w 630078"/>
                <a:gd name="connsiteY4" fmla="*/ 200382 h 732948"/>
                <a:gd name="connsiteX5" fmla="*/ 513279 w 630078"/>
                <a:gd name="connsiteY5" fmla="*/ 196525 h 732948"/>
                <a:gd name="connsiteX6" fmla="*/ 630722 w 630078"/>
                <a:gd name="connsiteY6" fmla="*/ 79081 h 732948"/>
                <a:gd name="connsiteX7" fmla="*/ 626436 w 630078"/>
                <a:gd name="connsiteY7" fmla="*/ 26361 h 732948"/>
                <a:gd name="connsiteX8" fmla="*/ 621721 w 630078"/>
                <a:gd name="connsiteY8" fmla="*/ 31933 h 732948"/>
                <a:gd name="connsiteX9" fmla="*/ 560856 w 630078"/>
                <a:gd name="connsiteY9" fmla="*/ 31933 h 732948"/>
                <a:gd name="connsiteX10" fmla="*/ 548855 w 630078"/>
                <a:gd name="connsiteY10" fmla="*/ 3215 h 732948"/>
                <a:gd name="connsiteX11" fmla="*/ 472559 w 630078"/>
                <a:gd name="connsiteY11" fmla="*/ 3215 h 732948"/>
                <a:gd name="connsiteX12" fmla="*/ 382548 w 630078"/>
                <a:gd name="connsiteY12" fmla="*/ 93226 h 732948"/>
                <a:gd name="connsiteX13" fmla="*/ 382548 w 630078"/>
                <a:gd name="connsiteY13" fmla="*/ 144232 h 732948"/>
                <a:gd name="connsiteX14" fmla="*/ 445984 w 630078"/>
                <a:gd name="connsiteY14" fmla="*/ 207669 h 732948"/>
                <a:gd name="connsiteX15" fmla="*/ 445984 w 630078"/>
                <a:gd name="connsiteY15" fmla="*/ 211527 h 732948"/>
                <a:gd name="connsiteX16" fmla="*/ 445984 w 630078"/>
                <a:gd name="connsiteY16" fmla="*/ 285679 h 732948"/>
                <a:gd name="connsiteX17" fmla="*/ 445984 w 630078"/>
                <a:gd name="connsiteY17" fmla="*/ 289536 h 732948"/>
                <a:gd name="connsiteX18" fmla="*/ 370975 w 630078"/>
                <a:gd name="connsiteY18" fmla="*/ 364546 h 732948"/>
                <a:gd name="connsiteX19" fmla="*/ 365403 w 630078"/>
                <a:gd name="connsiteY19" fmla="*/ 363260 h 732948"/>
                <a:gd name="connsiteX20" fmla="*/ 304110 w 630078"/>
                <a:gd name="connsiteY20" fmla="*/ 346543 h 732948"/>
                <a:gd name="connsiteX21" fmla="*/ 3215 w 630078"/>
                <a:gd name="connsiteY21" fmla="*/ 647438 h 732948"/>
                <a:gd name="connsiteX22" fmla="*/ 37076 w 630078"/>
                <a:gd name="connsiteY22" fmla="*/ 695016 h 732948"/>
                <a:gd name="connsiteX23" fmla="*/ 318254 w 630078"/>
                <a:gd name="connsiteY23" fmla="*/ 413837 h 732948"/>
                <a:gd name="connsiteX24" fmla="*/ 322540 w 630078"/>
                <a:gd name="connsiteY24" fmla="*/ 413409 h 732948"/>
                <a:gd name="connsiteX25" fmla="*/ 371404 w 630078"/>
                <a:gd name="connsiteY25" fmla="*/ 413837 h 732948"/>
                <a:gd name="connsiteX26" fmla="*/ 478131 w 630078"/>
                <a:gd name="connsiteY26" fmla="*/ 307110 h 732948"/>
                <a:gd name="connsiteX27" fmla="*/ 478560 w 630078"/>
                <a:gd name="connsiteY27" fmla="*/ 157948 h 732948"/>
                <a:gd name="connsiteX28" fmla="*/ 442127 w 630078"/>
                <a:gd name="connsiteY28" fmla="*/ 145947 h 732948"/>
                <a:gd name="connsiteX29" fmla="*/ 442127 w 630078"/>
                <a:gd name="connsiteY29" fmla="*/ 85511 h 732948"/>
                <a:gd name="connsiteX30" fmla="*/ 502563 w 630078"/>
                <a:gd name="connsiteY30" fmla="*/ 85511 h 732948"/>
                <a:gd name="connsiteX31" fmla="*/ 502563 w 630078"/>
                <a:gd name="connsiteY31" fmla="*/ 146376 h 732948"/>
                <a:gd name="connsiteX32" fmla="*/ 497848 w 630078"/>
                <a:gd name="connsiteY32" fmla="*/ 150662 h 732948"/>
                <a:gd name="connsiteX33" fmla="*/ 497848 w 630078"/>
                <a:gd name="connsiteY33" fmla="*/ 314825 h 732948"/>
                <a:gd name="connsiteX34" fmla="*/ 379548 w 630078"/>
                <a:gd name="connsiteY34" fmla="*/ 433126 h 732948"/>
                <a:gd name="connsiteX35" fmla="*/ 375690 w 630078"/>
                <a:gd name="connsiteY35" fmla="*/ 433126 h 732948"/>
                <a:gd name="connsiteX36" fmla="*/ 326398 w 630078"/>
                <a:gd name="connsiteY36" fmla="*/ 433126 h 732948"/>
                <a:gd name="connsiteX37" fmla="*/ 48220 w 630078"/>
                <a:gd name="connsiteY37" fmla="*/ 711303 h 732948"/>
                <a:gd name="connsiteX38" fmla="*/ 62365 w 630078"/>
                <a:gd name="connsiteY38" fmla="*/ 731877 h 732948"/>
                <a:gd name="connsiteX39" fmla="*/ 305395 w 630078"/>
                <a:gd name="connsiteY39" fmla="*/ 488847 h 732948"/>
                <a:gd name="connsiteX40" fmla="*/ 309253 w 630078"/>
                <a:gd name="connsiteY40" fmla="*/ 488847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078" h="73294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FD01B05-CA4F-4BCA-8409-FC9A5C15CFE0}"/>
                </a:ext>
              </a:extLst>
            </p:cNvPr>
            <p:cNvSpPr/>
            <p:nvPr/>
          </p:nvSpPr>
          <p:spPr>
            <a:xfrm>
              <a:off x="5097545" y="3074741"/>
              <a:ext cx="660083" cy="1238726"/>
            </a:xfrm>
            <a:custGeom>
              <a:avLst/>
              <a:gdLst>
                <a:gd name="connsiteX0" fmla="*/ 529111 w 660082"/>
                <a:gd name="connsiteY0" fmla="*/ 761024 h 1238726"/>
                <a:gd name="connsiteX1" fmla="*/ 529111 w 660082"/>
                <a:gd name="connsiteY1" fmla="*/ 761024 h 1238726"/>
                <a:gd name="connsiteX2" fmla="*/ 506394 w 660082"/>
                <a:gd name="connsiteY2" fmla="*/ 783312 h 1238726"/>
                <a:gd name="connsiteX3" fmla="*/ 506394 w 660082"/>
                <a:gd name="connsiteY3" fmla="*/ 893469 h 1238726"/>
                <a:gd name="connsiteX4" fmla="*/ 501679 w 660082"/>
                <a:gd name="connsiteY4" fmla="*/ 896041 h 1238726"/>
                <a:gd name="connsiteX5" fmla="*/ 445529 w 660082"/>
                <a:gd name="connsiteY5" fmla="*/ 928616 h 1238726"/>
                <a:gd name="connsiteX6" fmla="*/ 443386 w 660082"/>
                <a:gd name="connsiteY6" fmla="*/ 929902 h 1238726"/>
                <a:gd name="connsiteX7" fmla="*/ 329800 w 660082"/>
                <a:gd name="connsiteY7" fmla="*/ 929902 h 1238726"/>
                <a:gd name="connsiteX8" fmla="*/ 275365 w 660082"/>
                <a:gd name="connsiteY8" fmla="*/ 984337 h 1238726"/>
                <a:gd name="connsiteX9" fmla="*/ 280508 w 660082"/>
                <a:gd name="connsiteY9" fmla="*/ 1004483 h 1238726"/>
                <a:gd name="connsiteX10" fmla="*/ 237646 w 660082"/>
                <a:gd name="connsiteY10" fmla="*/ 1047345 h 1238726"/>
                <a:gd name="connsiteX11" fmla="*/ 194783 w 660082"/>
                <a:gd name="connsiteY11" fmla="*/ 1004483 h 1238726"/>
                <a:gd name="connsiteX12" fmla="*/ 237646 w 660082"/>
                <a:gd name="connsiteY12" fmla="*/ 961192 h 1238726"/>
                <a:gd name="connsiteX13" fmla="*/ 262506 w 660082"/>
                <a:gd name="connsiteY13" fmla="*/ 968907 h 1238726"/>
                <a:gd name="connsiteX14" fmla="*/ 318656 w 660082"/>
                <a:gd name="connsiteY14" fmla="*/ 913186 h 1238726"/>
                <a:gd name="connsiteX15" fmla="*/ 321656 w 660082"/>
                <a:gd name="connsiteY15" fmla="*/ 910185 h 1238726"/>
                <a:gd name="connsiteX16" fmla="*/ 437814 w 660082"/>
                <a:gd name="connsiteY16" fmla="*/ 910185 h 1238726"/>
                <a:gd name="connsiteX17" fmla="*/ 486677 w 660082"/>
                <a:gd name="connsiteY17" fmla="*/ 881896 h 1238726"/>
                <a:gd name="connsiteX18" fmla="*/ 486677 w 660082"/>
                <a:gd name="connsiteY18" fmla="*/ 775597 h 1238726"/>
                <a:gd name="connsiteX19" fmla="*/ 489677 w 660082"/>
                <a:gd name="connsiteY19" fmla="*/ 772597 h 1238726"/>
                <a:gd name="connsiteX20" fmla="*/ 517967 w 660082"/>
                <a:gd name="connsiteY20" fmla="*/ 744307 h 1238726"/>
                <a:gd name="connsiteX21" fmla="*/ 520967 w 660082"/>
                <a:gd name="connsiteY21" fmla="*/ 741736 h 1238726"/>
                <a:gd name="connsiteX22" fmla="*/ 655984 w 660082"/>
                <a:gd name="connsiteY22" fmla="*/ 741736 h 1238726"/>
                <a:gd name="connsiteX23" fmla="*/ 654698 w 660082"/>
                <a:gd name="connsiteY23" fmla="*/ 727162 h 1238726"/>
                <a:gd name="connsiteX24" fmla="*/ 459245 w 660082"/>
                <a:gd name="connsiteY24" fmla="*/ 727162 h 1238726"/>
                <a:gd name="connsiteX25" fmla="*/ 414668 w 660082"/>
                <a:gd name="connsiteY25" fmla="*/ 771311 h 1238726"/>
                <a:gd name="connsiteX26" fmla="*/ 414668 w 660082"/>
                <a:gd name="connsiteY26" fmla="*/ 794028 h 1238726"/>
                <a:gd name="connsiteX27" fmla="*/ 449387 w 660082"/>
                <a:gd name="connsiteY27" fmla="*/ 836033 h 1238726"/>
                <a:gd name="connsiteX28" fmla="*/ 406524 w 660082"/>
                <a:gd name="connsiteY28" fmla="*/ 878896 h 1238726"/>
                <a:gd name="connsiteX29" fmla="*/ 363662 w 660082"/>
                <a:gd name="connsiteY29" fmla="*/ 836033 h 1238726"/>
                <a:gd name="connsiteX30" fmla="*/ 385093 w 660082"/>
                <a:gd name="connsiteY30" fmla="*/ 799171 h 1238726"/>
                <a:gd name="connsiteX31" fmla="*/ 385093 w 660082"/>
                <a:gd name="connsiteY31" fmla="*/ 759309 h 1238726"/>
                <a:gd name="connsiteX32" fmla="*/ 389379 w 660082"/>
                <a:gd name="connsiteY32" fmla="*/ 755023 h 1238726"/>
                <a:gd name="connsiteX33" fmla="*/ 442100 w 660082"/>
                <a:gd name="connsiteY33" fmla="*/ 702302 h 1238726"/>
                <a:gd name="connsiteX34" fmla="*/ 446386 w 660082"/>
                <a:gd name="connsiteY34" fmla="*/ 698016 h 1238726"/>
                <a:gd name="connsiteX35" fmla="*/ 650840 w 660082"/>
                <a:gd name="connsiteY35" fmla="*/ 698016 h 1238726"/>
                <a:gd name="connsiteX36" fmla="*/ 648269 w 660082"/>
                <a:gd name="connsiteY36" fmla="*/ 678728 h 1238726"/>
                <a:gd name="connsiteX37" fmla="*/ 406096 w 660082"/>
                <a:gd name="connsiteY37" fmla="*/ 678728 h 1238726"/>
                <a:gd name="connsiteX38" fmla="*/ 273222 w 660082"/>
                <a:gd name="connsiteY38" fmla="*/ 811173 h 1238726"/>
                <a:gd name="connsiteX39" fmla="*/ 281794 w 660082"/>
                <a:gd name="connsiteY39" fmla="*/ 836033 h 1238726"/>
                <a:gd name="connsiteX40" fmla="*/ 238503 w 660082"/>
                <a:gd name="connsiteY40" fmla="*/ 878896 h 1238726"/>
                <a:gd name="connsiteX41" fmla="*/ 195641 w 660082"/>
                <a:gd name="connsiteY41" fmla="*/ 836033 h 1238726"/>
                <a:gd name="connsiteX42" fmla="*/ 238503 w 660082"/>
                <a:gd name="connsiteY42" fmla="*/ 793171 h 1238726"/>
                <a:gd name="connsiteX43" fmla="*/ 248790 w 660082"/>
                <a:gd name="connsiteY43" fmla="*/ 794885 h 1238726"/>
                <a:gd name="connsiteX44" fmla="*/ 390236 w 660082"/>
                <a:gd name="connsiteY44" fmla="*/ 653439 h 1238726"/>
                <a:gd name="connsiteX45" fmla="*/ 394523 w 660082"/>
                <a:gd name="connsiteY45" fmla="*/ 649153 h 1238726"/>
                <a:gd name="connsiteX46" fmla="*/ 644840 w 660082"/>
                <a:gd name="connsiteY46" fmla="*/ 649153 h 1238726"/>
                <a:gd name="connsiteX47" fmla="*/ 643982 w 660082"/>
                <a:gd name="connsiteY47" fmla="*/ 643581 h 1238726"/>
                <a:gd name="connsiteX48" fmla="*/ 640125 w 660082"/>
                <a:gd name="connsiteY48" fmla="*/ 599861 h 1238726"/>
                <a:gd name="connsiteX49" fmla="*/ 639268 w 660082"/>
                <a:gd name="connsiteY49" fmla="*/ 599432 h 1238726"/>
                <a:gd name="connsiteX50" fmla="*/ 331943 w 660082"/>
                <a:gd name="connsiteY50" fmla="*/ 599432 h 1238726"/>
                <a:gd name="connsiteX51" fmla="*/ 280508 w 660082"/>
                <a:gd name="connsiteY51" fmla="*/ 650438 h 1238726"/>
                <a:gd name="connsiteX52" fmla="*/ 282223 w 660082"/>
                <a:gd name="connsiteY52" fmla="*/ 660726 h 1238726"/>
                <a:gd name="connsiteX53" fmla="*/ 238932 w 660082"/>
                <a:gd name="connsiteY53" fmla="*/ 703588 h 1238726"/>
                <a:gd name="connsiteX54" fmla="*/ 196069 w 660082"/>
                <a:gd name="connsiteY54" fmla="*/ 660726 h 1238726"/>
                <a:gd name="connsiteX55" fmla="*/ 238932 w 660082"/>
                <a:gd name="connsiteY55" fmla="*/ 617435 h 1238726"/>
                <a:gd name="connsiteX56" fmla="*/ 264221 w 660082"/>
                <a:gd name="connsiteY56" fmla="*/ 625578 h 1238726"/>
                <a:gd name="connsiteX57" fmla="*/ 315656 w 660082"/>
                <a:gd name="connsiteY57" fmla="*/ 574143 h 1238726"/>
                <a:gd name="connsiteX58" fmla="*/ 319942 w 660082"/>
                <a:gd name="connsiteY58" fmla="*/ 569857 h 1238726"/>
                <a:gd name="connsiteX59" fmla="*/ 609264 w 660082"/>
                <a:gd name="connsiteY59" fmla="*/ 569857 h 1238726"/>
                <a:gd name="connsiteX60" fmla="*/ 424098 w 660082"/>
                <a:gd name="connsiteY60" fmla="*/ 366260 h 1238726"/>
                <a:gd name="connsiteX61" fmla="*/ 406096 w 660082"/>
                <a:gd name="connsiteY61" fmla="*/ 370118 h 1238726"/>
                <a:gd name="connsiteX62" fmla="*/ 363233 w 660082"/>
                <a:gd name="connsiteY62" fmla="*/ 327255 h 1238726"/>
                <a:gd name="connsiteX63" fmla="*/ 371806 w 660082"/>
                <a:gd name="connsiteY63" fmla="*/ 301538 h 1238726"/>
                <a:gd name="connsiteX64" fmla="*/ 355089 w 660082"/>
                <a:gd name="connsiteY64" fmla="*/ 280107 h 1238726"/>
                <a:gd name="connsiteX65" fmla="*/ 355089 w 660082"/>
                <a:gd name="connsiteY65" fmla="*/ 392406 h 1238726"/>
                <a:gd name="connsiteX66" fmla="*/ 346088 w 660082"/>
                <a:gd name="connsiteY66" fmla="*/ 400979 h 1238726"/>
                <a:gd name="connsiteX67" fmla="*/ 145492 w 660082"/>
                <a:gd name="connsiteY67" fmla="*/ 602433 h 1238726"/>
                <a:gd name="connsiteX68" fmla="*/ 145492 w 660082"/>
                <a:gd name="connsiteY68" fmla="*/ 734449 h 1238726"/>
                <a:gd name="connsiteX69" fmla="*/ 153635 w 660082"/>
                <a:gd name="connsiteY69" fmla="*/ 759738 h 1238726"/>
                <a:gd name="connsiteX70" fmla="*/ 110773 w 660082"/>
                <a:gd name="connsiteY70" fmla="*/ 803029 h 1238726"/>
                <a:gd name="connsiteX71" fmla="*/ 67910 w 660082"/>
                <a:gd name="connsiteY71" fmla="*/ 759738 h 1238726"/>
                <a:gd name="connsiteX72" fmla="*/ 86341 w 660082"/>
                <a:gd name="connsiteY72" fmla="*/ 724162 h 1238726"/>
                <a:gd name="connsiteX73" fmla="*/ 86341 w 660082"/>
                <a:gd name="connsiteY73" fmla="*/ 578001 h 1238726"/>
                <a:gd name="connsiteX74" fmla="*/ 94914 w 660082"/>
                <a:gd name="connsiteY74" fmla="*/ 569429 h 1238726"/>
                <a:gd name="connsiteX75" fmla="*/ 296368 w 660082"/>
                <a:gd name="connsiteY75" fmla="*/ 368403 h 1238726"/>
                <a:gd name="connsiteX76" fmla="*/ 296368 w 660082"/>
                <a:gd name="connsiteY76" fmla="*/ 232101 h 1238726"/>
                <a:gd name="connsiteX77" fmla="*/ 304940 w 660082"/>
                <a:gd name="connsiteY77" fmla="*/ 223528 h 1238726"/>
                <a:gd name="connsiteX78" fmla="*/ 309226 w 660082"/>
                <a:gd name="connsiteY78" fmla="*/ 219242 h 1238726"/>
                <a:gd name="connsiteX79" fmla="*/ 166066 w 660082"/>
                <a:gd name="connsiteY79" fmla="*/ 3215 h 1238726"/>
                <a:gd name="connsiteX80" fmla="*/ 166066 w 660082"/>
                <a:gd name="connsiteY80" fmla="*/ 229529 h 1238726"/>
                <a:gd name="connsiteX81" fmla="*/ 163494 w 660082"/>
                <a:gd name="connsiteY81" fmla="*/ 232529 h 1238726"/>
                <a:gd name="connsiteX82" fmla="*/ 97486 w 660082"/>
                <a:gd name="connsiteY82" fmla="*/ 298109 h 1238726"/>
                <a:gd name="connsiteX83" fmla="*/ 109058 w 660082"/>
                <a:gd name="connsiteY83" fmla="*/ 327255 h 1238726"/>
                <a:gd name="connsiteX84" fmla="*/ 66196 w 660082"/>
                <a:gd name="connsiteY84" fmla="*/ 370118 h 1238726"/>
                <a:gd name="connsiteX85" fmla="*/ 24191 w 660082"/>
                <a:gd name="connsiteY85" fmla="*/ 336256 h 1238726"/>
                <a:gd name="connsiteX86" fmla="*/ 20333 w 660082"/>
                <a:gd name="connsiteY86" fmla="*/ 370118 h 1238726"/>
                <a:gd name="connsiteX87" fmla="*/ 4045 w 660082"/>
                <a:gd name="connsiteY87" fmla="*/ 631579 h 1238726"/>
                <a:gd name="connsiteX88" fmla="*/ 21190 w 660082"/>
                <a:gd name="connsiteY88" fmla="*/ 797028 h 1238726"/>
                <a:gd name="connsiteX89" fmla="*/ 76912 w 660082"/>
                <a:gd name="connsiteY89" fmla="*/ 1104781 h 1238726"/>
                <a:gd name="connsiteX90" fmla="*/ 91485 w 660082"/>
                <a:gd name="connsiteY90" fmla="*/ 1227368 h 1238726"/>
                <a:gd name="connsiteX91" fmla="*/ 92771 w 660082"/>
                <a:gd name="connsiteY91" fmla="*/ 1236369 h 1238726"/>
                <a:gd name="connsiteX92" fmla="*/ 436099 w 660082"/>
                <a:gd name="connsiteY92" fmla="*/ 1236369 h 1238726"/>
                <a:gd name="connsiteX93" fmla="*/ 511109 w 660082"/>
                <a:gd name="connsiteY93" fmla="*/ 1161788 h 1238726"/>
                <a:gd name="connsiteX94" fmla="*/ 514109 w 660082"/>
                <a:gd name="connsiteY94" fmla="*/ 1158788 h 1238726"/>
                <a:gd name="connsiteX95" fmla="*/ 640982 w 660082"/>
                <a:gd name="connsiteY95" fmla="*/ 1158788 h 1238726"/>
                <a:gd name="connsiteX96" fmla="*/ 641839 w 660082"/>
                <a:gd name="connsiteY96" fmla="*/ 1147644 h 1238726"/>
                <a:gd name="connsiteX97" fmla="*/ 507251 w 660082"/>
                <a:gd name="connsiteY97" fmla="*/ 1147644 h 1238726"/>
                <a:gd name="connsiteX98" fmla="*/ 448529 w 660082"/>
                <a:gd name="connsiteY98" fmla="*/ 1206794 h 1238726"/>
                <a:gd name="connsiteX99" fmla="*/ 435242 w 660082"/>
                <a:gd name="connsiteY99" fmla="*/ 1207222 h 1238726"/>
                <a:gd name="connsiteX100" fmla="*/ 400952 w 660082"/>
                <a:gd name="connsiteY100" fmla="*/ 1224367 h 1238726"/>
                <a:gd name="connsiteX101" fmla="*/ 358090 w 660082"/>
                <a:gd name="connsiteY101" fmla="*/ 1181934 h 1238726"/>
                <a:gd name="connsiteX102" fmla="*/ 400952 w 660082"/>
                <a:gd name="connsiteY102" fmla="*/ 1138642 h 1238726"/>
                <a:gd name="connsiteX103" fmla="*/ 443815 w 660082"/>
                <a:gd name="connsiteY103" fmla="*/ 1181934 h 1238726"/>
                <a:gd name="connsiteX104" fmla="*/ 443815 w 660082"/>
                <a:gd name="connsiteY104" fmla="*/ 1184077 h 1238726"/>
                <a:gd name="connsiteX105" fmla="*/ 496964 w 660082"/>
                <a:gd name="connsiteY105" fmla="*/ 1130927 h 1238726"/>
                <a:gd name="connsiteX106" fmla="*/ 499536 w 660082"/>
                <a:gd name="connsiteY106" fmla="*/ 1128355 h 1238726"/>
                <a:gd name="connsiteX107" fmla="*/ 643125 w 660082"/>
                <a:gd name="connsiteY107" fmla="*/ 1128355 h 1238726"/>
                <a:gd name="connsiteX108" fmla="*/ 645268 w 660082"/>
                <a:gd name="connsiteY108" fmla="*/ 1096637 h 1238726"/>
                <a:gd name="connsiteX109" fmla="*/ 329372 w 660082"/>
                <a:gd name="connsiteY109" fmla="*/ 1096637 h 1238726"/>
                <a:gd name="connsiteX110" fmla="*/ 272365 w 660082"/>
                <a:gd name="connsiteY110" fmla="*/ 1153644 h 1238726"/>
                <a:gd name="connsiteX111" fmla="*/ 283080 w 660082"/>
                <a:gd name="connsiteY111" fmla="*/ 1181934 h 1238726"/>
                <a:gd name="connsiteX112" fmla="*/ 239789 w 660082"/>
                <a:gd name="connsiteY112" fmla="*/ 1224367 h 1238726"/>
                <a:gd name="connsiteX113" fmla="*/ 196927 w 660082"/>
                <a:gd name="connsiteY113" fmla="*/ 1181934 h 1238726"/>
                <a:gd name="connsiteX114" fmla="*/ 239789 w 660082"/>
                <a:gd name="connsiteY114" fmla="*/ 1138642 h 1238726"/>
                <a:gd name="connsiteX115" fmla="*/ 255648 w 660082"/>
                <a:gd name="connsiteY115" fmla="*/ 1141643 h 1238726"/>
                <a:gd name="connsiteX116" fmla="*/ 316942 w 660082"/>
                <a:gd name="connsiteY116" fmla="*/ 1078635 h 1238726"/>
                <a:gd name="connsiteX117" fmla="*/ 319942 w 660082"/>
                <a:gd name="connsiteY117" fmla="*/ 1076063 h 1238726"/>
                <a:gd name="connsiteX118" fmla="*/ 645268 w 660082"/>
                <a:gd name="connsiteY118" fmla="*/ 1076063 h 1238726"/>
                <a:gd name="connsiteX119" fmla="*/ 648697 w 660082"/>
                <a:gd name="connsiteY119" fmla="*/ 1022914 h 1238726"/>
                <a:gd name="connsiteX120" fmla="*/ 616550 w 660082"/>
                <a:gd name="connsiteY120" fmla="*/ 1022914 h 1238726"/>
                <a:gd name="connsiteX121" fmla="*/ 577974 w 660082"/>
                <a:gd name="connsiteY121" fmla="*/ 1047345 h 1238726"/>
                <a:gd name="connsiteX122" fmla="*/ 535540 w 660082"/>
                <a:gd name="connsiteY122" fmla="*/ 1004483 h 1238726"/>
                <a:gd name="connsiteX123" fmla="*/ 577974 w 660082"/>
                <a:gd name="connsiteY123" fmla="*/ 961192 h 1238726"/>
                <a:gd name="connsiteX124" fmla="*/ 621265 w 660082"/>
                <a:gd name="connsiteY124" fmla="*/ 1003197 h 1238726"/>
                <a:gd name="connsiteX125" fmla="*/ 650412 w 660082"/>
                <a:gd name="connsiteY125" fmla="*/ 1003197 h 1238726"/>
                <a:gd name="connsiteX126" fmla="*/ 653841 w 660082"/>
                <a:gd name="connsiteY126" fmla="*/ 932474 h 1238726"/>
                <a:gd name="connsiteX127" fmla="*/ 539827 w 660082"/>
                <a:gd name="connsiteY127" fmla="*/ 932474 h 1238726"/>
                <a:gd name="connsiteX128" fmla="*/ 435242 w 660082"/>
                <a:gd name="connsiteY128" fmla="*/ 1037058 h 1238726"/>
                <a:gd name="connsiteX129" fmla="*/ 430956 w 660082"/>
                <a:gd name="connsiteY129" fmla="*/ 1039630 h 1238726"/>
                <a:gd name="connsiteX130" fmla="*/ 406524 w 660082"/>
                <a:gd name="connsiteY130" fmla="*/ 1047345 h 1238726"/>
                <a:gd name="connsiteX131" fmla="*/ 363662 w 660082"/>
                <a:gd name="connsiteY131" fmla="*/ 1004483 h 1238726"/>
                <a:gd name="connsiteX132" fmla="*/ 406524 w 660082"/>
                <a:gd name="connsiteY132" fmla="*/ 961192 h 1238726"/>
                <a:gd name="connsiteX133" fmla="*/ 448529 w 660082"/>
                <a:gd name="connsiteY133" fmla="*/ 995482 h 1238726"/>
                <a:gd name="connsiteX134" fmla="*/ 529111 w 660082"/>
                <a:gd name="connsiteY134" fmla="*/ 915757 h 1238726"/>
                <a:gd name="connsiteX135" fmla="*/ 532111 w 660082"/>
                <a:gd name="connsiteY135" fmla="*/ 912757 h 1238726"/>
                <a:gd name="connsiteX136" fmla="*/ 655127 w 660082"/>
                <a:gd name="connsiteY136" fmla="*/ 912757 h 1238726"/>
                <a:gd name="connsiteX137" fmla="*/ 657698 w 660082"/>
                <a:gd name="connsiteY137" fmla="*/ 848463 h 1238726"/>
                <a:gd name="connsiteX138" fmla="*/ 620837 w 660082"/>
                <a:gd name="connsiteY138" fmla="*/ 848463 h 1238726"/>
                <a:gd name="connsiteX139" fmla="*/ 580117 w 660082"/>
                <a:gd name="connsiteY139" fmla="*/ 878896 h 1238726"/>
                <a:gd name="connsiteX140" fmla="*/ 536826 w 660082"/>
                <a:gd name="connsiteY140" fmla="*/ 836033 h 1238726"/>
                <a:gd name="connsiteX141" fmla="*/ 580117 w 660082"/>
                <a:gd name="connsiteY141" fmla="*/ 793171 h 1238726"/>
                <a:gd name="connsiteX142" fmla="*/ 622551 w 660082"/>
                <a:gd name="connsiteY142" fmla="*/ 828747 h 1238726"/>
                <a:gd name="connsiteX143" fmla="*/ 658127 w 660082"/>
                <a:gd name="connsiteY143" fmla="*/ 828747 h 1238726"/>
                <a:gd name="connsiteX144" fmla="*/ 658556 w 660082"/>
                <a:gd name="connsiteY144" fmla="*/ 777740 h 1238726"/>
                <a:gd name="connsiteX145" fmla="*/ 658127 w 660082"/>
                <a:gd name="connsiteY145" fmla="*/ 761024 h 1238726"/>
                <a:gd name="connsiteX146" fmla="*/ 529111 w 660082"/>
                <a:gd name="connsiteY146" fmla="*/ 761024 h 12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60082" h="1238726">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066BEC7-FD7E-4443-9032-A894D87F5F8E}"/>
                </a:ext>
              </a:extLst>
            </p:cNvPr>
            <p:cNvSpPr/>
            <p:nvPr/>
          </p:nvSpPr>
          <p:spPr>
            <a:xfrm>
              <a:off x="5907619" y="3798689"/>
              <a:ext cx="8573" cy="8573"/>
            </a:xfrm>
            <a:custGeom>
              <a:avLst/>
              <a:gdLst>
                <a:gd name="connsiteX0" fmla="*/ 4501 w 8572"/>
                <a:gd name="connsiteY0" fmla="*/ 5786 h 8572"/>
                <a:gd name="connsiteX1" fmla="*/ 7072 w 8572"/>
                <a:gd name="connsiteY1" fmla="*/ 3215 h 8572"/>
                <a:gd name="connsiteX2" fmla="*/ 3215 w 8572"/>
                <a:gd name="connsiteY2" fmla="*/ 3215 h 8572"/>
                <a:gd name="connsiteX3" fmla="*/ 4501 w 8572"/>
                <a:gd name="connsiteY3" fmla="*/ 5786 h 8572"/>
              </a:gdLst>
              <a:ahLst/>
              <a:cxnLst>
                <a:cxn ang="0">
                  <a:pos x="connsiteX0" y="connsiteY0"/>
                </a:cxn>
                <a:cxn ang="0">
                  <a:pos x="connsiteX1" y="connsiteY1"/>
                </a:cxn>
                <a:cxn ang="0">
                  <a:pos x="connsiteX2" y="connsiteY2"/>
                </a:cxn>
                <a:cxn ang="0">
                  <a:pos x="connsiteX3" y="connsiteY3"/>
                </a:cxn>
              </a:cxnLst>
              <a:rect l="l" t="t" r="r" b="b"/>
              <a:pathLst>
                <a:path w="8572" h="8572">
                  <a:moveTo>
                    <a:pt x="4501" y="5786"/>
                  </a:moveTo>
                  <a:lnTo>
                    <a:pt x="7072" y="3215"/>
                  </a:lnTo>
                  <a:lnTo>
                    <a:pt x="3215" y="3215"/>
                  </a:lnTo>
                  <a:cubicBezTo>
                    <a:pt x="3643" y="4072"/>
                    <a:pt x="4072" y="4929"/>
                    <a:pt x="4501" y="5786"/>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F35A52AF-4A2A-4123-B9DD-EB28F0076DE7}"/>
                </a:ext>
              </a:extLst>
            </p:cNvPr>
            <p:cNvSpPr/>
            <p:nvPr/>
          </p:nvSpPr>
          <p:spPr>
            <a:xfrm>
              <a:off x="5190530" y="4249174"/>
              <a:ext cx="548640" cy="167164"/>
            </a:xfrm>
            <a:custGeom>
              <a:avLst/>
              <a:gdLst>
                <a:gd name="connsiteX0" fmla="*/ 353830 w 548640"/>
                <a:gd name="connsiteY0" fmla="*/ 77796 h 167163"/>
                <a:gd name="connsiteX1" fmla="*/ 353830 w 548640"/>
                <a:gd name="connsiteY1" fmla="*/ 77796 h 167163"/>
                <a:gd name="connsiteX2" fmla="*/ 350830 w 548640"/>
                <a:gd name="connsiteY2" fmla="*/ 80796 h 167163"/>
                <a:gd name="connsiteX3" fmla="*/ 3215 w 548640"/>
                <a:gd name="connsiteY3" fmla="*/ 80796 h 167163"/>
                <a:gd name="connsiteX4" fmla="*/ 30218 w 548640"/>
                <a:gd name="connsiteY4" fmla="*/ 163949 h 167163"/>
                <a:gd name="connsiteX5" fmla="*/ 314825 w 548640"/>
                <a:gd name="connsiteY5" fmla="*/ 163949 h 167163"/>
                <a:gd name="connsiteX6" fmla="*/ 441698 w 548640"/>
                <a:gd name="connsiteY6" fmla="*/ 37505 h 167163"/>
                <a:gd name="connsiteX7" fmla="*/ 444270 w 548640"/>
                <a:gd name="connsiteY7" fmla="*/ 34933 h 167163"/>
                <a:gd name="connsiteX8" fmla="*/ 543711 w 548640"/>
                <a:gd name="connsiteY8" fmla="*/ 34933 h 167163"/>
                <a:gd name="connsiteX9" fmla="*/ 545854 w 548640"/>
                <a:gd name="connsiteY9" fmla="*/ 3215 h 167163"/>
                <a:gd name="connsiteX10" fmla="*/ 428411 w 548640"/>
                <a:gd name="connsiteY10" fmla="*/ 3215 h 167163"/>
                <a:gd name="connsiteX11" fmla="*/ 353830 w 548640"/>
                <a:gd name="connsiteY11" fmla="*/ 77796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167163">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96F0BC9-954A-44CF-BD7A-3521E98A1DF4}"/>
                </a:ext>
              </a:extLst>
            </p:cNvPr>
            <p:cNvSpPr/>
            <p:nvPr/>
          </p:nvSpPr>
          <p:spPr>
            <a:xfrm>
              <a:off x="5873758" y="3019449"/>
              <a:ext cx="587216" cy="754380"/>
            </a:xfrm>
            <a:custGeom>
              <a:avLst/>
              <a:gdLst>
                <a:gd name="connsiteX0" fmla="*/ 461415 w 587216"/>
                <a:gd name="connsiteY0" fmla="*/ 293822 h 754380"/>
                <a:gd name="connsiteX1" fmla="*/ 461415 w 587216"/>
                <a:gd name="connsiteY1" fmla="*/ 293822 h 754380"/>
                <a:gd name="connsiteX2" fmla="*/ 392835 w 587216"/>
                <a:gd name="connsiteY2" fmla="*/ 361117 h 754380"/>
                <a:gd name="connsiteX3" fmla="*/ 195239 w 587216"/>
                <a:gd name="connsiteY3" fmla="*/ 559141 h 754380"/>
                <a:gd name="connsiteX4" fmla="*/ 44791 w 587216"/>
                <a:gd name="connsiteY4" fmla="*/ 711732 h 754380"/>
                <a:gd name="connsiteX5" fmla="*/ 70080 w 587216"/>
                <a:gd name="connsiteY5" fmla="*/ 753308 h 754380"/>
                <a:gd name="connsiteX6" fmla="*/ 289536 w 587216"/>
                <a:gd name="connsiteY6" fmla="*/ 533852 h 754380"/>
                <a:gd name="connsiteX7" fmla="*/ 307110 w 587216"/>
                <a:gd name="connsiteY7" fmla="*/ 469130 h 754380"/>
                <a:gd name="connsiteX8" fmla="*/ 307538 w 587216"/>
                <a:gd name="connsiteY8" fmla="*/ 466558 h 754380"/>
                <a:gd name="connsiteX9" fmla="*/ 585716 w 587216"/>
                <a:gd name="connsiteY9" fmla="*/ 188381 h 754380"/>
                <a:gd name="connsiteX10" fmla="*/ 562570 w 587216"/>
                <a:gd name="connsiteY10" fmla="*/ 39219 h 754380"/>
                <a:gd name="connsiteX11" fmla="*/ 561285 w 587216"/>
                <a:gd name="connsiteY11" fmla="*/ 3215 h 754380"/>
                <a:gd name="connsiteX12" fmla="*/ 462272 w 587216"/>
                <a:gd name="connsiteY12" fmla="*/ 102227 h 754380"/>
                <a:gd name="connsiteX13" fmla="*/ 462701 w 587216"/>
                <a:gd name="connsiteY13" fmla="*/ 224814 h 754380"/>
                <a:gd name="connsiteX14" fmla="*/ 462701 w 587216"/>
                <a:gd name="connsiteY14" fmla="*/ 229100 h 754380"/>
                <a:gd name="connsiteX15" fmla="*/ 285679 w 587216"/>
                <a:gd name="connsiteY15" fmla="*/ 406122 h 754380"/>
                <a:gd name="connsiteX16" fmla="*/ 281392 w 587216"/>
                <a:gd name="connsiteY16" fmla="*/ 406122 h 754380"/>
                <a:gd name="connsiteX17" fmla="*/ 243245 w 587216"/>
                <a:gd name="connsiteY17" fmla="*/ 406122 h 754380"/>
                <a:gd name="connsiteX18" fmla="*/ 3215 w 587216"/>
                <a:gd name="connsiteY18" fmla="*/ 646152 h 754380"/>
                <a:gd name="connsiteX19" fmla="*/ 34504 w 587216"/>
                <a:gd name="connsiteY19" fmla="*/ 694587 h 754380"/>
                <a:gd name="connsiteX20" fmla="*/ 181523 w 587216"/>
                <a:gd name="connsiteY20" fmla="*/ 545425 h 754380"/>
                <a:gd name="connsiteX21" fmla="*/ 379548 w 587216"/>
                <a:gd name="connsiteY21" fmla="*/ 346972 h 754380"/>
                <a:gd name="connsiteX22" fmla="*/ 448556 w 587216"/>
                <a:gd name="connsiteY22" fmla="*/ 279249 h 754380"/>
                <a:gd name="connsiteX23" fmla="*/ 469987 w 587216"/>
                <a:gd name="connsiteY23" fmla="*/ 259104 h 754380"/>
                <a:gd name="connsiteX24" fmla="*/ 482418 w 587216"/>
                <a:gd name="connsiteY24" fmla="*/ 248817 h 754380"/>
                <a:gd name="connsiteX25" fmla="*/ 487990 w 587216"/>
                <a:gd name="connsiteY25" fmla="*/ 232958 h 754380"/>
                <a:gd name="connsiteX26" fmla="*/ 486704 w 587216"/>
                <a:gd name="connsiteY26" fmla="*/ 196953 h 754380"/>
                <a:gd name="connsiteX27" fmla="*/ 477703 w 587216"/>
                <a:gd name="connsiteY27" fmla="*/ 147233 h 754380"/>
                <a:gd name="connsiteX28" fmla="*/ 478560 w 587216"/>
                <a:gd name="connsiteY28" fmla="*/ 140803 h 754380"/>
                <a:gd name="connsiteX29" fmla="*/ 490133 w 587216"/>
                <a:gd name="connsiteY29" fmla="*/ 101798 h 754380"/>
                <a:gd name="connsiteX30" fmla="*/ 550998 w 587216"/>
                <a:gd name="connsiteY30" fmla="*/ 101798 h 754380"/>
                <a:gd name="connsiteX31" fmla="*/ 550998 w 587216"/>
                <a:gd name="connsiteY31" fmla="*/ 162663 h 754380"/>
                <a:gd name="connsiteX32" fmla="*/ 502992 w 587216"/>
                <a:gd name="connsiteY32" fmla="*/ 171236 h 754380"/>
                <a:gd name="connsiteX33" fmla="*/ 506420 w 587216"/>
                <a:gd name="connsiteY33" fmla="*/ 194810 h 754380"/>
                <a:gd name="connsiteX34" fmla="*/ 507278 w 587216"/>
                <a:gd name="connsiteY34" fmla="*/ 235101 h 754380"/>
                <a:gd name="connsiteX35" fmla="*/ 492276 w 587216"/>
                <a:gd name="connsiteY35" fmla="*/ 265962 h 754380"/>
                <a:gd name="connsiteX36" fmla="*/ 483275 w 587216"/>
                <a:gd name="connsiteY36" fmla="*/ 273677 h 754380"/>
                <a:gd name="connsiteX37" fmla="*/ 461415 w 587216"/>
                <a:gd name="connsiteY37" fmla="*/ 293822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7216" h="754380">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474E6454-FD08-4FCB-B7F8-D255BDAADFC2}"/>
                </a:ext>
              </a:extLst>
            </p:cNvPr>
            <p:cNvSpPr/>
            <p:nvPr/>
          </p:nvSpPr>
          <p:spPr>
            <a:xfrm>
              <a:off x="5887903" y="3744254"/>
              <a:ext cx="30004" cy="30004"/>
            </a:xfrm>
            <a:custGeom>
              <a:avLst/>
              <a:gdLst>
                <a:gd name="connsiteX0" fmla="*/ 3215 w 30003"/>
                <a:gd name="connsiteY0" fmla="*/ 14788 h 30003"/>
                <a:gd name="connsiteX1" fmla="*/ 9215 w 30003"/>
                <a:gd name="connsiteY1" fmla="*/ 28504 h 30003"/>
                <a:gd name="connsiteX2" fmla="*/ 26789 w 30003"/>
                <a:gd name="connsiteY2" fmla="*/ 28504 h 30003"/>
                <a:gd name="connsiteX3" fmla="*/ 28932 w 30003"/>
                <a:gd name="connsiteY3" fmla="*/ 26361 h 30003"/>
                <a:gd name="connsiteX4" fmla="*/ 14787 w 30003"/>
                <a:gd name="connsiteY4" fmla="*/ 3215 h 30003"/>
                <a:gd name="connsiteX5" fmla="*/ 3215 w 30003"/>
                <a:gd name="connsiteY5" fmla="*/ 1478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9C65BBC-2EE7-44A5-BF3E-EA2F74730C3B}"/>
                </a:ext>
              </a:extLst>
            </p:cNvPr>
            <p:cNvSpPr/>
            <p:nvPr/>
          </p:nvSpPr>
          <p:spPr>
            <a:xfrm>
              <a:off x="5240695" y="5104709"/>
              <a:ext cx="458629" cy="505778"/>
            </a:xfrm>
            <a:custGeom>
              <a:avLst/>
              <a:gdLst>
                <a:gd name="connsiteX0" fmla="*/ 385961 w 458628"/>
                <a:gd name="connsiteY0" fmla="*/ 350830 h 505777"/>
                <a:gd name="connsiteX1" fmla="*/ 428823 w 458628"/>
                <a:gd name="connsiteY1" fmla="*/ 307967 h 505777"/>
                <a:gd name="connsiteX2" fmla="*/ 456255 w 458628"/>
                <a:gd name="connsiteY2" fmla="*/ 318254 h 505777"/>
                <a:gd name="connsiteX3" fmla="*/ 450683 w 458628"/>
                <a:gd name="connsiteY3" fmla="*/ 270677 h 505777"/>
                <a:gd name="connsiteX4" fmla="*/ 396676 w 458628"/>
                <a:gd name="connsiteY4" fmla="*/ 270677 h 505777"/>
                <a:gd name="connsiteX5" fmla="*/ 303664 w 458628"/>
                <a:gd name="connsiteY5" fmla="*/ 363689 h 505777"/>
                <a:gd name="connsiteX6" fmla="*/ 298092 w 458628"/>
                <a:gd name="connsiteY6" fmla="*/ 366689 h 505777"/>
                <a:gd name="connsiteX7" fmla="*/ 256944 w 458628"/>
                <a:gd name="connsiteY7" fmla="*/ 398407 h 505777"/>
                <a:gd name="connsiteX8" fmla="*/ 214082 w 458628"/>
                <a:gd name="connsiteY8" fmla="*/ 355116 h 505777"/>
                <a:gd name="connsiteX9" fmla="*/ 256944 w 458628"/>
                <a:gd name="connsiteY9" fmla="*/ 312254 h 505777"/>
                <a:gd name="connsiteX10" fmla="*/ 297664 w 458628"/>
                <a:gd name="connsiteY10" fmla="*/ 341828 h 505777"/>
                <a:gd name="connsiteX11" fmla="*/ 385532 w 458628"/>
                <a:gd name="connsiteY11" fmla="*/ 253960 h 505777"/>
                <a:gd name="connsiteX12" fmla="*/ 388532 w 458628"/>
                <a:gd name="connsiteY12" fmla="*/ 251389 h 505777"/>
                <a:gd name="connsiteX13" fmla="*/ 447683 w 458628"/>
                <a:gd name="connsiteY13" fmla="*/ 251389 h 505777"/>
                <a:gd name="connsiteX14" fmla="*/ 441682 w 458628"/>
                <a:gd name="connsiteY14" fmla="*/ 217527 h 505777"/>
                <a:gd name="connsiteX15" fmla="*/ 435252 w 458628"/>
                <a:gd name="connsiteY15" fmla="*/ 217956 h 505777"/>
                <a:gd name="connsiteX16" fmla="*/ 392819 w 458628"/>
                <a:gd name="connsiteY16" fmla="*/ 175094 h 505777"/>
                <a:gd name="connsiteX17" fmla="*/ 423680 w 458628"/>
                <a:gd name="connsiteY17" fmla="*/ 133945 h 505777"/>
                <a:gd name="connsiteX18" fmla="*/ 418536 w 458628"/>
                <a:gd name="connsiteY18" fmla="*/ 111229 h 505777"/>
                <a:gd name="connsiteX19" fmla="*/ 414678 w 458628"/>
                <a:gd name="connsiteY19" fmla="*/ 94084 h 505777"/>
                <a:gd name="connsiteX20" fmla="*/ 412964 w 458628"/>
                <a:gd name="connsiteY20" fmla="*/ 94084 h 505777"/>
                <a:gd name="connsiteX21" fmla="*/ 366672 w 458628"/>
                <a:gd name="connsiteY21" fmla="*/ 140375 h 505777"/>
                <a:gd name="connsiteX22" fmla="*/ 366672 w 458628"/>
                <a:gd name="connsiteY22" fmla="*/ 230386 h 505777"/>
                <a:gd name="connsiteX23" fmla="*/ 363672 w 458628"/>
                <a:gd name="connsiteY23" fmla="*/ 232958 h 505777"/>
                <a:gd name="connsiteX24" fmla="*/ 322095 w 458628"/>
                <a:gd name="connsiteY24" fmla="*/ 274535 h 505777"/>
                <a:gd name="connsiteX25" fmla="*/ 319524 w 458628"/>
                <a:gd name="connsiteY25" fmla="*/ 277535 h 505777"/>
                <a:gd name="connsiteX26" fmla="*/ 176363 w 458628"/>
                <a:gd name="connsiteY26" fmla="*/ 277535 h 505777"/>
                <a:gd name="connsiteX27" fmla="*/ 173362 w 458628"/>
                <a:gd name="connsiteY27" fmla="*/ 274535 h 505777"/>
                <a:gd name="connsiteX28" fmla="*/ 113784 w 458628"/>
                <a:gd name="connsiteY28" fmla="*/ 215384 h 505777"/>
                <a:gd name="connsiteX29" fmla="*/ 98782 w 458628"/>
                <a:gd name="connsiteY29" fmla="*/ 217956 h 505777"/>
                <a:gd name="connsiteX30" fmla="*/ 55919 w 458628"/>
                <a:gd name="connsiteY30" fmla="*/ 175094 h 505777"/>
                <a:gd name="connsiteX31" fmla="*/ 98782 w 458628"/>
                <a:gd name="connsiteY31" fmla="*/ 132231 h 505777"/>
                <a:gd name="connsiteX32" fmla="*/ 141644 w 458628"/>
                <a:gd name="connsiteY32" fmla="*/ 175094 h 505777"/>
                <a:gd name="connsiteX33" fmla="*/ 130071 w 458628"/>
                <a:gd name="connsiteY33" fmla="*/ 203811 h 505777"/>
                <a:gd name="connsiteX34" fmla="*/ 184078 w 458628"/>
                <a:gd name="connsiteY34" fmla="*/ 257818 h 505777"/>
                <a:gd name="connsiteX35" fmla="*/ 311380 w 458628"/>
                <a:gd name="connsiteY35" fmla="*/ 257818 h 505777"/>
                <a:gd name="connsiteX36" fmla="*/ 347384 w 458628"/>
                <a:gd name="connsiteY36" fmla="*/ 221813 h 505777"/>
                <a:gd name="connsiteX37" fmla="*/ 347384 w 458628"/>
                <a:gd name="connsiteY37" fmla="*/ 132231 h 505777"/>
                <a:gd name="connsiteX38" fmla="*/ 349956 w 458628"/>
                <a:gd name="connsiteY38" fmla="*/ 129659 h 505777"/>
                <a:gd name="connsiteX39" fmla="*/ 402677 w 458628"/>
                <a:gd name="connsiteY39" fmla="*/ 77367 h 505777"/>
                <a:gd name="connsiteX40" fmla="*/ 405249 w 458628"/>
                <a:gd name="connsiteY40" fmla="*/ 74795 h 505777"/>
                <a:gd name="connsiteX41" fmla="*/ 411678 w 458628"/>
                <a:gd name="connsiteY41" fmla="*/ 74795 h 505777"/>
                <a:gd name="connsiteX42" fmla="*/ 407820 w 458628"/>
                <a:gd name="connsiteY42" fmla="*/ 39648 h 505777"/>
                <a:gd name="connsiteX43" fmla="*/ 394962 w 458628"/>
                <a:gd name="connsiteY43" fmla="*/ 39648 h 505777"/>
                <a:gd name="connsiteX44" fmla="*/ 289091 w 458628"/>
                <a:gd name="connsiteY44" fmla="*/ 145090 h 505777"/>
                <a:gd name="connsiteX45" fmla="*/ 306236 w 458628"/>
                <a:gd name="connsiteY45" fmla="*/ 179380 h 505777"/>
                <a:gd name="connsiteX46" fmla="*/ 263374 w 458628"/>
                <a:gd name="connsiteY46" fmla="*/ 222242 h 505777"/>
                <a:gd name="connsiteX47" fmla="*/ 220511 w 458628"/>
                <a:gd name="connsiteY47" fmla="*/ 179380 h 505777"/>
                <a:gd name="connsiteX48" fmla="*/ 263374 w 458628"/>
                <a:gd name="connsiteY48" fmla="*/ 136517 h 505777"/>
                <a:gd name="connsiteX49" fmla="*/ 269803 w 458628"/>
                <a:gd name="connsiteY49" fmla="*/ 136946 h 505777"/>
                <a:gd name="connsiteX50" fmla="*/ 383817 w 458628"/>
                <a:gd name="connsiteY50" fmla="*/ 22932 h 505777"/>
                <a:gd name="connsiteX51" fmla="*/ 386389 w 458628"/>
                <a:gd name="connsiteY51" fmla="*/ 20360 h 505777"/>
                <a:gd name="connsiteX52" fmla="*/ 405677 w 458628"/>
                <a:gd name="connsiteY52" fmla="*/ 20360 h 505777"/>
                <a:gd name="connsiteX53" fmla="*/ 403963 w 458628"/>
                <a:gd name="connsiteY53" fmla="*/ 3215 h 505777"/>
                <a:gd name="connsiteX54" fmla="*/ 381674 w 458628"/>
                <a:gd name="connsiteY54" fmla="*/ 3215 h 505777"/>
                <a:gd name="connsiteX55" fmla="*/ 294663 w 458628"/>
                <a:gd name="connsiteY55" fmla="*/ 90226 h 505777"/>
                <a:gd name="connsiteX56" fmla="*/ 291663 w 458628"/>
                <a:gd name="connsiteY56" fmla="*/ 92797 h 505777"/>
                <a:gd name="connsiteX57" fmla="*/ 12200 w 458628"/>
                <a:gd name="connsiteY57" fmla="*/ 92797 h 505777"/>
                <a:gd name="connsiteX58" fmla="*/ 4056 w 458628"/>
                <a:gd name="connsiteY58" fmla="*/ 253532 h 505777"/>
                <a:gd name="connsiteX59" fmla="*/ 20343 w 458628"/>
                <a:gd name="connsiteY59" fmla="*/ 381691 h 505777"/>
                <a:gd name="connsiteX60" fmla="*/ 43489 w 458628"/>
                <a:gd name="connsiteY60" fmla="*/ 505992 h 505777"/>
                <a:gd name="connsiteX61" fmla="*/ 64492 w 458628"/>
                <a:gd name="connsiteY61" fmla="*/ 484989 h 505777"/>
                <a:gd name="connsiteX62" fmla="*/ 73064 w 458628"/>
                <a:gd name="connsiteY62" fmla="*/ 476417 h 505777"/>
                <a:gd name="connsiteX63" fmla="*/ 449826 w 458628"/>
                <a:gd name="connsiteY63" fmla="*/ 476417 h 505777"/>
                <a:gd name="connsiteX64" fmla="*/ 451540 w 458628"/>
                <a:gd name="connsiteY64" fmla="*/ 463558 h 505777"/>
                <a:gd name="connsiteX65" fmla="*/ 452826 w 458628"/>
                <a:gd name="connsiteY65" fmla="*/ 451985 h 505777"/>
                <a:gd name="connsiteX66" fmla="*/ 171648 w 458628"/>
                <a:gd name="connsiteY66" fmla="*/ 451985 h 505777"/>
                <a:gd name="connsiteX67" fmla="*/ 166076 w 458628"/>
                <a:gd name="connsiteY67" fmla="*/ 446413 h 505777"/>
                <a:gd name="connsiteX68" fmla="*/ 110783 w 458628"/>
                <a:gd name="connsiteY68" fmla="*/ 390692 h 505777"/>
                <a:gd name="connsiteX69" fmla="*/ 92352 w 458628"/>
                <a:gd name="connsiteY69" fmla="*/ 394978 h 505777"/>
                <a:gd name="connsiteX70" fmla="*/ 49061 w 458628"/>
                <a:gd name="connsiteY70" fmla="*/ 351687 h 505777"/>
                <a:gd name="connsiteX71" fmla="*/ 92352 w 458628"/>
                <a:gd name="connsiteY71" fmla="*/ 308825 h 505777"/>
                <a:gd name="connsiteX72" fmla="*/ 135644 w 458628"/>
                <a:gd name="connsiteY72" fmla="*/ 351687 h 505777"/>
                <a:gd name="connsiteX73" fmla="*/ 134786 w 458628"/>
                <a:gd name="connsiteY73" fmla="*/ 359402 h 505777"/>
                <a:gd name="connsiteX74" fmla="*/ 188364 w 458628"/>
                <a:gd name="connsiteY74" fmla="*/ 412552 h 505777"/>
                <a:gd name="connsiteX75" fmla="*/ 456684 w 458628"/>
                <a:gd name="connsiteY75" fmla="*/ 412552 h 505777"/>
                <a:gd name="connsiteX76" fmla="*/ 458827 w 458628"/>
                <a:gd name="connsiteY76" fmla="*/ 382548 h 505777"/>
                <a:gd name="connsiteX77" fmla="*/ 429252 w 458628"/>
                <a:gd name="connsiteY77" fmla="*/ 394978 h 505777"/>
                <a:gd name="connsiteX78" fmla="*/ 385961 w 458628"/>
                <a:gd name="connsiteY78" fmla="*/ 350830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58628" h="505777">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E5F0D2A-98FB-43C2-8D6B-158247AF87C8}"/>
                </a:ext>
              </a:extLst>
            </p:cNvPr>
            <p:cNvSpPr/>
            <p:nvPr/>
          </p:nvSpPr>
          <p:spPr>
            <a:xfrm>
              <a:off x="5924764" y="3802547"/>
              <a:ext cx="21431" cy="12859"/>
            </a:xfrm>
            <a:custGeom>
              <a:avLst/>
              <a:gdLst>
                <a:gd name="connsiteX0" fmla="*/ 13502 w 21431"/>
                <a:gd name="connsiteY0" fmla="*/ 3215 h 12858"/>
                <a:gd name="connsiteX1" fmla="*/ 3215 w 21431"/>
                <a:gd name="connsiteY1" fmla="*/ 13502 h 12858"/>
                <a:gd name="connsiteX2" fmla="*/ 19503 w 21431"/>
                <a:gd name="connsiteY2" fmla="*/ 13502 h 12858"/>
                <a:gd name="connsiteX3" fmla="*/ 13502 w 21431"/>
                <a:gd name="connsiteY3" fmla="*/ 3215 h 12858"/>
              </a:gdLst>
              <a:ahLst/>
              <a:cxnLst>
                <a:cxn ang="0">
                  <a:pos x="connsiteX0" y="connsiteY0"/>
                </a:cxn>
                <a:cxn ang="0">
                  <a:pos x="connsiteX1" y="connsiteY1"/>
                </a:cxn>
                <a:cxn ang="0">
                  <a:pos x="connsiteX2" y="connsiteY2"/>
                </a:cxn>
                <a:cxn ang="0">
                  <a:pos x="connsiteX3" y="connsiteY3"/>
                </a:cxn>
              </a:cxnLst>
              <a:rect l="l" t="t" r="r" b="b"/>
              <a:pathLst>
                <a:path w="21431" h="12858">
                  <a:moveTo>
                    <a:pt x="13502" y="3215"/>
                  </a:moveTo>
                  <a:lnTo>
                    <a:pt x="3215" y="13502"/>
                  </a:lnTo>
                  <a:lnTo>
                    <a:pt x="19503" y="13502"/>
                  </a:lnTo>
                  <a:cubicBezTo>
                    <a:pt x="17359" y="10073"/>
                    <a:pt x="15216" y="6644"/>
                    <a:pt x="13502" y="3215"/>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1014853F-16B5-485E-9799-3B67C923C360}"/>
                </a:ext>
              </a:extLst>
            </p:cNvPr>
            <p:cNvSpPr/>
            <p:nvPr/>
          </p:nvSpPr>
          <p:spPr>
            <a:xfrm>
              <a:off x="5293828" y="567606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29CCD7D8-2CBD-40A1-A580-3208064F670D}"/>
                </a:ext>
              </a:extLst>
            </p:cNvPr>
            <p:cNvSpPr/>
            <p:nvPr/>
          </p:nvSpPr>
          <p:spPr>
            <a:xfrm>
              <a:off x="5293828" y="5636204"/>
              <a:ext cx="390049" cy="222885"/>
            </a:xfrm>
            <a:custGeom>
              <a:avLst/>
              <a:gdLst>
                <a:gd name="connsiteX0" fmla="*/ 3215 w 390048"/>
                <a:gd name="connsiteY0" fmla="*/ 43077 h 222885"/>
                <a:gd name="connsiteX1" fmla="*/ 18645 w 390048"/>
                <a:gd name="connsiteY1" fmla="*/ 118943 h 222885"/>
                <a:gd name="connsiteX2" fmla="*/ 41362 w 390048"/>
                <a:gd name="connsiteY2" fmla="*/ 112514 h 222885"/>
                <a:gd name="connsiteX3" fmla="*/ 84225 w 390048"/>
                <a:gd name="connsiteY3" fmla="*/ 155377 h 222885"/>
                <a:gd name="connsiteX4" fmla="*/ 79939 w 390048"/>
                <a:gd name="connsiteY4" fmla="*/ 174236 h 222885"/>
                <a:gd name="connsiteX5" fmla="*/ 127516 w 390048"/>
                <a:gd name="connsiteY5" fmla="*/ 221813 h 222885"/>
                <a:gd name="connsiteX6" fmla="*/ 352115 w 390048"/>
                <a:gd name="connsiteY6" fmla="*/ 221813 h 222885"/>
                <a:gd name="connsiteX7" fmla="*/ 356830 w 390048"/>
                <a:gd name="connsiteY7" fmla="*/ 192667 h 222885"/>
                <a:gd name="connsiteX8" fmla="*/ 334970 w 390048"/>
                <a:gd name="connsiteY8" fmla="*/ 155377 h 222885"/>
                <a:gd name="connsiteX9" fmla="*/ 370118 w 390048"/>
                <a:gd name="connsiteY9" fmla="*/ 113372 h 222885"/>
                <a:gd name="connsiteX10" fmla="*/ 374833 w 390048"/>
                <a:gd name="connsiteY10" fmla="*/ 85940 h 222885"/>
                <a:gd name="connsiteX11" fmla="*/ 309682 w 390048"/>
                <a:gd name="connsiteY11" fmla="*/ 85940 h 222885"/>
                <a:gd name="connsiteX12" fmla="*/ 247102 w 390048"/>
                <a:gd name="connsiteY12" fmla="*/ 148519 h 222885"/>
                <a:gd name="connsiteX13" fmla="*/ 248817 w 390048"/>
                <a:gd name="connsiteY13" fmla="*/ 159663 h 222885"/>
                <a:gd name="connsiteX14" fmla="*/ 205526 w 390048"/>
                <a:gd name="connsiteY14" fmla="*/ 202525 h 222885"/>
                <a:gd name="connsiteX15" fmla="*/ 162663 w 390048"/>
                <a:gd name="connsiteY15" fmla="*/ 159663 h 222885"/>
                <a:gd name="connsiteX16" fmla="*/ 205526 w 390048"/>
                <a:gd name="connsiteY16" fmla="*/ 116800 h 222885"/>
                <a:gd name="connsiteX17" fmla="*/ 220528 w 390048"/>
                <a:gd name="connsiteY17" fmla="*/ 119372 h 222885"/>
                <a:gd name="connsiteX18" fmla="*/ 286964 w 390048"/>
                <a:gd name="connsiteY18" fmla="*/ 52507 h 222885"/>
                <a:gd name="connsiteX19" fmla="*/ 292965 w 390048"/>
                <a:gd name="connsiteY19" fmla="*/ 46935 h 222885"/>
                <a:gd name="connsiteX20" fmla="*/ 380405 w 390048"/>
                <a:gd name="connsiteY20" fmla="*/ 46935 h 222885"/>
                <a:gd name="connsiteX21" fmla="*/ 387263 w 390048"/>
                <a:gd name="connsiteY21" fmla="*/ 3215 h 222885"/>
                <a:gd name="connsiteX22" fmla="*/ 43505 w 390048"/>
                <a:gd name="connsiteY22" fmla="*/ 3215 h 222885"/>
                <a:gd name="connsiteX23" fmla="*/ 3215 w 390048"/>
                <a:gd name="connsiteY23" fmla="*/ 43077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048" h="222885">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CAEA8501-3219-42A8-AD56-E5899CC78D0A}"/>
                </a:ext>
              </a:extLst>
            </p:cNvPr>
            <p:cNvSpPr/>
            <p:nvPr/>
          </p:nvSpPr>
          <p:spPr>
            <a:xfrm>
              <a:off x="5369266" y="6226850"/>
              <a:ext cx="300038" cy="411480"/>
            </a:xfrm>
            <a:custGeom>
              <a:avLst/>
              <a:gdLst>
                <a:gd name="connsiteX0" fmla="*/ 212812 w 300037"/>
                <a:gd name="connsiteY0" fmla="*/ 173379 h 411480"/>
                <a:gd name="connsiteX1" fmla="*/ 212812 w 300037"/>
                <a:gd name="connsiteY1" fmla="*/ 173379 h 411480"/>
                <a:gd name="connsiteX2" fmla="*/ 208526 w 300037"/>
                <a:gd name="connsiteY2" fmla="*/ 169092 h 411480"/>
                <a:gd name="connsiteX3" fmla="*/ 150662 w 300037"/>
                <a:gd name="connsiteY3" fmla="*/ 111657 h 411480"/>
                <a:gd name="connsiteX4" fmla="*/ 123658 w 300037"/>
                <a:gd name="connsiteY4" fmla="*/ 121515 h 411480"/>
                <a:gd name="connsiteX5" fmla="*/ 80796 w 300037"/>
                <a:gd name="connsiteY5" fmla="*/ 78653 h 411480"/>
                <a:gd name="connsiteX6" fmla="*/ 123658 w 300037"/>
                <a:gd name="connsiteY6" fmla="*/ 35362 h 411480"/>
                <a:gd name="connsiteX7" fmla="*/ 166521 w 300037"/>
                <a:gd name="connsiteY7" fmla="*/ 78653 h 411480"/>
                <a:gd name="connsiteX8" fmla="*/ 166092 w 300037"/>
                <a:gd name="connsiteY8" fmla="*/ 85082 h 411480"/>
                <a:gd name="connsiteX9" fmla="*/ 224814 w 300037"/>
                <a:gd name="connsiteY9" fmla="*/ 144232 h 411480"/>
                <a:gd name="connsiteX10" fmla="*/ 295966 w 300037"/>
                <a:gd name="connsiteY10" fmla="*/ 144232 h 411480"/>
                <a:gd name="connsiteX11" fmla="*/ 292965 w 300037"/>
                <a:gd name="connsiteY11" fmla="*/ 117657 h 411480"/>
                <a:gd name="connsiteX12" fmla="*/ 253103 w 300037"/>
                <a:gd name="connsiteY12" fmla="*/ 75224 h 411480"/>
                <a:gd name="connsiteX13" fmla="*/ 272391 w 300037"/>
                <a:gd name="connsiteY13" fmla="*/ 39219 h 411480"/>
                <a:gd name="connsiteX14" fmla="*/ 267248 w 300037"/>
                <a:gd name="connsiteY14" fmla="*/ 22931 h 411480"/>
                <a:gd name="connsiteX15" fmla="*/ 263819 w 300037"/>
                <a:gd name="connsiteY15" fmla="*/ 3215 h 411480"/>
                <a:gd name="connsiteX16" fmla="*/ 51649 w 300037"/>
                <a:gd name="connsiteY16" fmla="*/ 3215 h 411480"/>
                <a:gd name="connsiteX17" fmla="*/ 37933 w 300037"/>
                <a:gd name="connsiteY17" fmla="*/ 16930 h 411480"/>
                <a:gd name="connsiteX18" fmla="*/ 38362 w 300037"/>
                <a:gd name="connsiteY18" fmla="*/ 63651 h 411480"/>
                <a:gd name="connsiteX19" fmla="*/ 30647 w 300037"/>
                <a:gd name="connsiteY19" fmla="*/ 120230 h 411480"/>
                <a:gd name="connsiteX20" fmla="*/ 20788 w 300037"/>
                <a:gd name="connsiteY20" fmla="*/ 233815 h 411480"/>
                <a:gd name="connsiteX21" fmla="*/ 3215 w 300037"/>
                <a:gd name="connsiteY21" fmla="*/ 262104 h 411480"/>
                <a:gd name="connsiteX22" fmla="*/ 70509 w 300037"/>
                <a:gd name="connsiteY22" fmla="*/ 329398 h 411480"/>
                <a:gd name="connsiteX23" fmla="*/ 196525 w 300037"/>
                <a:gd name="connsiteY23" fmla="*/ 329398 h 411480"/>
                <a:gd name="connsiteX24" fmla="*/ 200811 w 300037"/>
                <a:gd name="connsiteY24" fmla="*/ 333684 h 411480"/>
                <a:gd name="connsiteX25" fmla="*/ 276249 w 300037"/>
                <a:gd name="connsiteY25" fmla="*/ 409122 h 411480"/>
                <a:gd name="connsiteX26" fmla="*/ 286536 w 300037"/>
                <a:gd name="connsiteY26" fmla="*/ 376975 h 411480"/>
                <a:gd name="connsiteX27" fmla="*/ 184523 w 300037"/>
                <a:gd name="connsiteY27" fmla="*/ 274963 h 411480"/>
                <a:gd name="connsiteX28" fmla="*/ 159234 w 300037"/>
                <a:gd name="connsiteY28" fmla="*/ 274963 h 411480"/>
                <a:gd name="connsiteX29" fmla="*/ 123658 w 300037"/>
                <a:gd name="connsiteY29" fmla="*/ 293823 h 411480"/>
                <a:gd name="connsiteX30" fmla="*/ 80796 w 300037"/>
                <a:gd name="connsiteY30" fmla="*/ 250960 h 411480"/>
                <a:gd name="connsiteX31" fmla="*/ 123658 w 300037"/>
                <a:gd name="connsiteY31" fmla="*/ 208098 h 411480"/>
                <a:gd name="connsiteX32" fmla="*/ 166092 w 300037"/>
                <a:gd name="connsiteY32" fmla="*/ 245388 h 411480"/>
                <a:gd name="connsiteX33" fmla="*/ 196525 w 300037"/>
                <a:gd name="connsiteY33" fmla="*/ 245388 h 411480"/>
                <a:gd name="connsiteX34" fmla="*/ 200811 w 300037"/>
                <a:gd name="connsiteY34" fmla="*/ 249674 h 411480"/>
                <a:gd name="connsiteX35" fmla="*/ 282678 w 300037"/>
                <a:gd name="connsiteY35" fmla="*/ 331541 h 411480"/>
                <a:gd name="connsiteX36" fmla="*/ 273677 w 300037"/>
                <a:gd name="connsiteY36" fmla="*/ 283964 h 411480"/>
                <a:gd name="connsiteX37" fmla="*/ 253103 w 300037"/>
                <a:gd name="connsiteY37" fmla="*/ 247531 h 411480"/>
                <a:gd name="connsiteX38" fmla="*/ 295537 w 300037"/>
                <a:gd name="connsiteY38" fmla="*/ 204240 h 411480"/>
                <a:gd name="connsiteX39" fmla="*/ 297680 w 300037"/>
                <a:gd name="connsiteY39" fmla="*/ 204240 h 411480"/>
                <a:gd name="connsiteX40" fmla="*/ 298537 w 300037"/>
                <a:gd name="connsiteY40" fmla="*/ 195239 h 411480"/>
                <a:gd name="connsiteX41" fmla="*/ 298109 w 300037"/>
                <a:gd name="connsiteY41" fmla="*/ 173808 h 411480"/>
                <a:gd name="connsiteX42" fmla="*/ 212812 w 300037"/>
                <a:gd name="connsiteY42" fmla="*/ 173808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0037" h="411480">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01F8963B-4058-431E-9C12-BF7A3072D341}"/>
                </a:ext>
              </a:extLst>
            </p:cNvPr>
            <p:cNvSpPr/>
            <p:nvPr/>
          </p:nvSpPr>
          <p:spPr>
            <a:xfrm>
              <a:off x="5250537" y="4992838"/>
              <a:ext cx="407194" cy="184309"/>
            </a:xfrm>
            <a:custGeom>
              <a:avLst/>
              <a:gdLst>
                <a:gd name="connsiteX0" fmla="*/ 9215 w 407193"/>
                <a:gd name="connsiteY0" fmla="*/ 99227 h 184308"/>
                <a:gd name="connsiteX1" fmla="*/ 9215 w 407193"/>
                <a:gd name="connsiteY1" fmla="*/ 99227 h 184308"/>
                <a:gd name="connsiteX2" fmla="*/ 3215 w 407193"/>
                <a:gd name="connsiteY2" fmla="*/ 184095 h 184308"/>
                <a:gd name="connsiteX3" fmla="*/ 273248 w 407193"/>
                <a:gd name="connsiteY3" fmla="*/ 184095 h 184308"/>
                <a:gd name="connsiteX4" fmla="*/ 359831 w 407193"/>
                <a:gd name="connsiteY4" fmla="*/ 97084 h 184308"/>
                <a:gd name="connsiteX5" fmla="*/ 362831 w 407193"/>
                <a:gd name="connsiteY5" fmla="*/ 94084 h 184308"/>
                <a:gd name="connsiteX6" fmla="*/ 391120 w 407193"/>
                <a:gd name="connsiteY6" fmla="*/ 94084 h 184308"/>
                <a:gd name="connsiteX7" fmla="*/ 389406 w 407193"/>
                <a:gd name="connsiteY7" fmla="*/ 83796 h 184308"/>
                <a:gd name="connsiteX8" fmla="*/ 388977 w 407193"/>
                <a:gd name="connsiteY8" fmla="*/ 67937 h 184308"/>
                <a:gd name="connsiteX9" fmla="*/ 379119 w 407193"/>
                <a:gd name="connsiteY9" fmla="*/ 67508 h 184308"/>
                <a:gd name="connsiteX10" fmla="*/ 363260 w 407193"/>
                <a:gd name="connsiteY10" fmla="*/ 66223 h 184308"/>
                <a:gd name="connsiteX11" fmla="*/ 348258 w 407193"/>
                <a:gd name="connsiteY11" fmla="*/ 73509 h 184308"/>
                <a:gd name="connsiteX12" fmla="*/ 323826 w 407193"/>
                <a:gd name="connsiteY12" fmla="*/ 99655 h 184308"/>
                <a:gd name="connsiteX13" fmla="*/ 295108 w 407193"/>
                <a:gd name="connsiteY13" fmla="*/ 141232 h 184308"/>
                <a:gd name="connsiteX14" fmla="*/ 289965 w 407193"/>
                <a:gd name="connsiteY14" fmla="*/ 145089 h 184308"/>
                <a:gd name="connsiteX15" fmla="*/ 253960 w 407193"/>
                <a:gd name="connsiteY15" fmla="*/ 164807 h 184308"/>
                <a:gd name="connsiteX16" fmla="*/ 211098 w 407193"/>
                <a:gd name="connsiteY16" fmla="*/ 121515 h 184308"/>
                <a:gd name="connsiteX17" fmla="*/ 253960 w 407193"/>
                <a:gd name="connsiteY17" fmla="*/ 78653 h 184308"/>
                <a:gd name="connsiteX18" fmla="*/ 293822 w 407193"/>
                <a:gd name="connsiteY18" fmla="*/ 106513 h 184308"/>
                <a:gd name="connsiteX19" fmla="*/ 307967 w 407193"/>
                <a:gd name="connsiteY19" fmla="*/ 87225 h 184308"/>
                <a:gd name="connsiteX20" fmla="*/ 335828 w 407193"/>
                <a:gd name="connsiteY20" fmla="*/ 58079 h 184308"/>
                <a:gd name="connsiteX21" fmla="*/ 368403 w 407193"/>
                <a:gd name="connsiteY21" fmla="*/ 46935 h 184308"/>
                <a:gd name="connsiteX22" fmla="*/ 379976 w 407193"/>
                <a:gd name="connsiteY22" fmla="*/ 47792 h 184308"/>
                <a:gd name="connsiteX23" fmla="*/ 392835 w 407193"/>
                <a:gd name="connsiteY23" fmla="*/ 48220 h 184308"/>
                <a:gd name="connsiteX24" fmla="*/ 396264 w 407193"/>
                <a:gd name="connsiteY24" fmla="*/ 35362 h 184308"/>
                <a:gd name="connsiteX25" fmla="*/ 223957 w 407193"/>
                <a:gd name="connsiteY25" fmla="*/ 35362 h 184308"/>
                <a:gd name="connsiteX26" fmla="*/ 130088 w 407193"/>
                <a:gd name="connsiteY26" fmla="*/ 129659 h 184308"/>
                <a:gd name="connsiteX27" fmla="*/ 88940 w 407193"/>
                <a:gd name="connsiteY27" fmla="*/ 160520 h 184308"/>
                <a:gd name="connsiteX28" fmla="*/ 45649 w 407193"/>
                <a:gd name="connsiteY28" fmla="*/ 117658 h 184308"/>
                <a:gd name="connsiteX29" fmla="*/ 88940 w 407193"/>
                <a:gd name="connsiteY29" fmla="*/ 74366 h 184308"/>
                <a:gd name="connsiteX30" fmla="*/ 129230 w 407193"/>
                <a:gd name="connsiteY30" fmla="*/ 102656 h 184308"/>
                <a:gd name="connsiteX31" fmla="*/ 213670 w 407193"/>
                <a:gd name="connsiteY31" fmla="*/ 18645 h 184308"/>
                <a:gd name="connsiteX32" fmla="*/ 216670 w 407193"/>
                <a:gd name="connsiteY32" fmla="*/ 15645 h 184308"/>
                <a:gd name="connsiteX33" fmla="*/ 401836 w 407193"/>
                <a:gd name="connsiteY33" fmla="*/ 15645 h 184308"/>
                <a:gd name="connsiteX34" fmla="*/ 405265 w 407193"/>
                <a:gd name="connsiteY34" fmla="*/ 3215 h 184308"/>
                <a:gd name="connsiteX35" fmla="*/ 202097 w 407193"/>
                <a:gd name="connsiteY35" fmla="*/ 3215 h 184308"/>
                <a:gd name="connsiteX36" fmla="*/ 146375 w 407193"/>
                <a:gd name="connsiteY36" fmla="*/ 35362 h 184308"/>
                <a:gd name="connsiteX37" fmla="*/ 141661 w 407193"/>
                <a:gd name="connsiteY37" fmla="*/ 38362 h 184308"/>
                <a:gd name="connsiteX38" fmla="*/ 18217 w 407193"/>
                <a:gd name="connsiteY38" fmla="*/ 38362 h 184308"/>
                <a:gd name="connsiteX39" fmla="*/ 10073 w 407193"/>
                <a:gd name="connsiteY39" fmla="*/ 46506 h 184308"/>
                <a:gd name="connsiteX40" fmla="*/ 9215 w 407193"/>
                <a:gd name="connsiteY40" fmla="*/ 99227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7193" h="184308">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9A91896B-1E01-4405-890D-1B113B996441}"/>
                </a:ext>
              </a:extLst>
            </p:cNvPr>
            <p:cNvSpPr/>
            <p:nvPr/>
          </p:nvSpPr>
          <p:spPr>
            <a:xfrm>
              <a:off x="5262539" y="4611362"/>
              <a:ext cx="437198" cy="235744"/>
            </a:xfrm>
            <a:custGeom>
              <a:avLst/>
              <a:gdLst>
                <a:gd name="connsiteX0" fmla="*/ 267248 w 437197"/>
                <a:gd name="connsiteY0" fmla="*/ 84653 h 235743"/>
                <a:gd name="connsiteX1" fmla="*/ 267248 w 437197"/>
                <a:gd name="connsiteY1" fmla="*/ 84653 h 235743"/>
                <a:gd name="connsiteX2" fmla="*/ 264676 w 437197"/>
                <a:gd name="connsiteY2" fmla="*/ 87654 h 235743"/>
                <a:gd name="connsiteX3" fmla="*/ 4072 w 437197"/>
                <a:gd name="connsiteY3" fmla="*/ 87654 h 235743"/>
                <a:gd name="connsiteX4" fmla="*/ 3215 w 437197"/>
                <a:gd name="connsiteY4" fmla="*/ 234244 h 235743"/>
                <a:gd name="connsiteX5" fmla="*/ 270677 w 437197"/>
                <a:gd name="connsiteY5" fmla="*/ 234244 h 235743"/>
                <a:gd name="connsiteX6" fmla="*/ 319969 w 437197"/>
                <a:gd name="connsiteY6" fmla="*/ 185380 h 235743"/>
                <a:gd name="connsiteX7" fmla="*/ 319969 w 437197"/>
                <a:gd name="connsiteY7" fmla="*/ 117658 h 235743"/>
                <a:gd name="connsiteX8" fmla="*/ 321254 w 437197"/>
                <a:gd name="connsiteY8" fmla="*/ 115515 h 235743"/>
                <a:gd name="connsiteX9" fmla="*/ 349972 w 437197"/>
                <a:gd name="connsiteY9" fmla="*/ 65365 h 235743"/>
                <a:gd name="connsiteX10" fmla="*/ 352973 w 437197"/>
                <a:gd name="connsiteY10" fmla="*/ 60651 h 235743"/>
                <a:gd name="connsiteX11" fmla="*/ 430554 w 437197"/>
                <a:gd name="connsiteY11" fmla="*/ 60651 h 235743"/>
                <a:gd name="connsiteX12" fmla="*/ 431411 w 437197"/>
                <a:gd name="connsiteY12" fmla="*/ 50363 h 235743"/>
                <a:gd name="connsiteX13" fmla="*/ 433126 w 437197"/>
                <a:gd name="connsiteY13" fmla="*/ 33218 h 235743"/>
                <a:gd name="connsiteX14" fmla="*/ 368832 w 437197"/>
                <a:gd name="connsiteY14" fmla="*/ 33218 h 235743"/>
                <a:gd name="connsiteX15" fmla="*/ 271105 w 437197"/>
                <a:gd name="connsiteY15" fmla="*/ 136088 h 235743"/>
                <a:gd name="connsiteX16" fmla="*/ 277535 w 437197"/>
                <a:gd name="connsiteY16" fmla="*/ 159234 h 235743"/>
                <a:gd name="connsiteX17" fmla="*/ 234672 w 437197"/>
                <a:gd name="connsiteY17" fmla="*/ 202097 h 235743"/>
                <a:gd name="connsiteX18" fmla="*/ 191810 w 437197"/>
                <a:gd name="connsiteY18" fmla="*/ 159234 h 235743"/>
                <a:gd name="connsiteX19" fmla="*/ 234672 w 437197"/>
                <a:gd name="connsiteY19" fmla="*/ 116372 h 235743"/>
                <a:gd name="connsiteX20" fmla="*/ 256961 w 437197"/>
                <a:gd name="connsiteY20" fmla="*/ 122373 h 235743"/>
                <a:gd name="connsiteX21" fmla="*/ 358116 w 437197"/>
                <a:gd name="connsiteY21" fmla="*/ 16502 h 235743"/>
                <a:gd name="connsiteX22" fmla="*/ 360688 w 437197"/>
                <a:gd name="connsiteY22" fmla="*/ 13502 h 235743"/>
                <a:gd name="connsiteX23" fmla="*/ 435697 w 437197"/>
                <a:gd name="connsiteY23" fmla="*/ 13502 h 235743"/>
                <a:gd name="connsiteX24" fmla="*/ 437412 w 437197"/>
                <a:gd name="connsiteY24" fmla="*/ 3215 h 235743"/>
                <a:gd name="connsiteX25" fmla="*/ 348258 w 437197"/>
                <a:gd name="connsiteY25" fmla="*/ 3215 h 235743"/>
                <a:gd name="connsiteX26" fmla="*/ 267248 w 437197"/>
                <a:gd name="connsiteY26" fmla="*/ 84653 h 2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197" h="235743">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B48AB565-03AD-40EE-ADDA-46797FDCF491}"/>
                </a:ext>
              </a:extLst>
            </p:cNvPr>
            <p:cNvSpPr/>
            <p:nvPr/>
          </p:nvSpPr>
          <p:spPr>
            <a:xfrm>
              <a:off x="5224391" y="4300609"/>
              <a:ext cx="510064" cy="381476"/>
            </a:xfrm>
            <a:custGeom>
              <a:avLst/>
              <a:gdLst>
                <a:gd name="connsiteX0" fmla="*/ 291679 w 510063"/>
                <a:gd name="connsiteY0" fmla="*/ 129659 h 381476"/>
                <a:gd name="connsiteX1" fmla="*/ 291679 w 510063"/>
                <a:gd name="connsiteY1" fmla="*/ 129659 h 381476"/>
                <a:gd name="connsiteX2" fmla="*/ 288679 w 510063"/>
                <a:gd name="connsiteY2" fmla="*/ 132231 h 381476"/>
                <a:gd name="connsiteX3" fmla="*/ 3215 w 510063"/>
                <a:gd name="connsiteY3" fmla="*/ 132231 h 381476"/>
                <a:gd name="connsiteX4" fmla="*/ 24217 w 510063"/>
                <a:gd name="connsiteY4" fmla="*/ 196954 h 381476"/>
                <a:gd name="connsiteX5" fmla="*/ 41791 w 510063"/>
                <a:gd name="connsiteY5" fmla="*/ 364117 h 381476"/>
                <a:gd name="connsiteX6" fmla="*/ 41791 w 510063"/>
                <a:gd name="connsiteY6" fmla="*/ 378690 h 381476"/>
                <a:gd name="connsiteX7" fmla="*/ 294251 w 510063"/>
                <a:gd name="connsiteY7" fmla="*/ 378690 h 381476"/>
                <a:gd name="connsiteX8" fmla="*/ 375690 w 510063"/>
                <a:gd name="connsiteY8" fmla="*/ 297680 h 381476"/>
                <a:gd name="connsiteX9" fmla="*/ 378690 w 510063"/>
                <a:gd name="connsiteY9" fmla="*/ 294680 h 381476"/>
                <a:gd name="connsiteX10" fmla="*/ 478989 w 510063"/>
                <a:gd name="connsiteY10" fmla="*/ 294680 h 381476"/>
                <a:gd name="connsiteX11" fmla="*/ 490133 w 510063"/>
                <a:gd name="connsiteY11" fmla="*/ 215813 h 381476"/>
                <a:gd name="connsiteX12" fmla="*/ 454128 w 510063"/>
                <a:gd name="connsiteY12" fmla="*/ 252246 h 381476"/>
                <a:gd name="connsiteX13" fmla="*/ 451128 w 510063"/>
                <a:gd name="connsiteY13" fmla="*/ 255246 h 381476"/>
                <a:gd name="connsiteX14" fmla="*/ 286965 w 510063"/>
                <a:gd name="connsiteY14" fmla="*/ 255246 h 381476"/>
                <a:gd name="connsiteX15" fmla="*/ 286965 w 510063"/>
                <a:gd name="connsiteY15" fmla="*/ 261247 h 381476"/>
                <a:gd name="connsiteX16" fmla="*/ 317397 w 510063"/>
                <a:gd name="connsiteY16" fmla="*/ 301967 h 381476"/>
                <a:gd name="connsiteX17" fmla="*/ 274534 w 510063"/>
                <a:gd name="connsiteY17" fmla="*/ 345258 h 381476"/>
                <a:gd name="connsiteX18" fmla="*/ 231672 w 510063"/>
                <a:gd name="connsiteY18" fmla="*/ 301967 h 381476"/>
                <a:gd name="connsiteX19" fmla="*/ 267248 w 510063"/>
                <a:gd name="connsiteY19" fmla="*/ 259961 h 381476"/>
                <a:gd name="connsiteX20" fmla="*/ 267248 w 510063"/>
                <a:gd name="connsiteY20" fmla="*/ 235958 h 381476"/>
                <a:gd name="connsiteX21" fmla="*/ 442984 w 510063"/>
                <a:gd name="connsiteY21" fmla="*/ 235958 h 381476"/>
                <a:gd name="connsiteX22" fmla="*/ 493133 w 510063"/>
                <a:gd name="connsiteY22" fmla="*/ 185809 h 381476"/>
                <a:gd name="connsiteX23" fmla="*/ 498705 w 510063"/>
                <a:gd name="connsiteY23" fmla="*/ 119801 h 381476"/>
                <a:gd name="connsiteX24" fmla="*/ 493562 w 510063"/>
                <a:gd name="connsiteY24" fmla="*/ 119801 h 381476"/>
                <a:gd name="connsiteX25" fmla="*/ 493990 w 510063"/>
                <a:gd name="connsiteY25" fmla="*/ 123658 h 381476"/>
                <a:gd name="connsiteX26" fmla="*/ 451128 w 510063"/>
                <a:gd name="connsiteY26" fmla="*/ 166950 h 381476"/>
                <a:gd name="connsiteX27" fmla="*/ 407837 w 510063"/>
                <a:gd name="connsiteY27" fmla="*/ 123658 h 381476"/>
                <a:gd name="connsiteX28" fmla="*/ 451128 w 510063"/>
                <a:gd name="connsiteY28" fmla="*/ 80796 h 381476"/>
                <a:gd name="connsiteX29" fmla="*/ 486704 w 510063"/>
                <a:gd name="connsiteY29" fmla="*/ 100084 h 381476"/>
                <a:gd name="connsiteX30" fmla="*/ 500420 w 510063"/>
                <a:gd name="connsiteY30" fmla="*/ 100084 h 381476"/>
                <a:gd name="connsiteX31" fmla="*/ 504706 w 510063"/>
                <a:gd name="connsiteY31" fmla="*/ 43077 h 381476"/>
                <a:gd name="connsiteX32" fmla="*/ 432697 w 510063"/>
                <a:gd name="connsiteY32" fmla="*/ 43077 h 381476"/>
                <a:gd name="connsiteX33" fmla="*/ 385120 w 510063"/>
                <a:gd name="connsiteY33" fmla="*/ 90654 h 381476"/>
                <a:gd name="connsiteX34" fmla="*/ 385120 w 510063"/>
                <a:gd name="connsiteY34" fmla="*/ 231244 h 381476"/>
                <a:gd name="connsiteX35" fmla="*/ 200811 w 510063"/>
                <a:gd name="connsiteY35" fmla="*/ 231244 h 381476"/>
                <a:gd name="connsiteX36" fmla="*/ 151948 w 510063"/>
                <a:gd name="connsiteY36" fmla="*/ 280106 h 381476"/>
                <a:gd name="connsiteX37" fmla="*/ 158377 w 510063"/>
                <a:gd name="connsiteY37" fmla="*/ 302395 h 381476"/>
                <a:gd name="connsiteX38" fmla="*/ 115086 w 510063"/>
                <a:gd name="connsiteY38" fmla="*/ 345686 h 381476"/>
                <a:gd name="connsiteX39" fmla="*/ 71795 w 510063"/>
                <a:gd name="connsiteY39" fmla="*/ 302395 h 381476"/>
                <a:gd name="connsiteX40" fmla="*/ 115086 w 510063"/>
                <a:gd name="connsiteY40" fmla="*/ 259104 h 381476"/>
                <a:gd name="connsiteX41" fmla="*/ 137803 w 510063"/>
                <a:gd name="connsiteY41" fmla="*/ 265962 h 381476"/>
                <a:gd name="connsiteX42" fmla="*/ 189238 w 510063"/>
                <a:gd name="connsiteY42" fmla="*/ 214527 h 381476"/>
                <a:gd name="connsiteX43" fmla="*/ 192238 w 510063"/>
                <a:gd name="connsiteY43" fmla="*/ 211526 h 381476"/>
                <a:gd name="connsiteX44" fmla="*/ 365832 w 510063"/>
                <a:gd name="connsiteY44" fmla="*/ 211526 h 381476"/>
                <a:gd name="connsiteX45" fmla="*/ 365832 w 510063"/>
                <a:gd name="connsiteY45" fmla="*/ 82082 h 381476"/>
                <a:gd name="connsiteX46" fmla="*/ 368832 w 510063"/>
                <a:gd name="connsiteY46" fmla="*/ 79081 h 381476"/>
                <a:gd name="connsiteX47" fmla="*/ 421553 w 510063"/>
                <a:gd name="connsiteY47" fmla="*/ 26361 h 381476"/>
                <a:gd name="connsiteX48" fmla="*/ 424553 w 510063"/>
                <a:gd name="connsiteY48" fmla="*/ 23360 h 381476"/>
                <a:gd name="connsiteX49" fmla="*/ 506420 w 510063"/>
                <a:gd name="connsiteY49" fmla="*/ 23360 h 381476"/>
                <a:gd name="connsiteX50" fmla="*/ 508135 w 510063"/>
                <a:gd name="connsiteY50" fmla="*/ 3215 h 381476"/>
                <a:gd name="connsiteX51" fmla="*/ 417695 w 510063"/>
                <a:gd name="connsiteY51" fmla="*/ 3215 h 381476"/>
                <a:gd name="connsiteX52" fmla="*/ 291679 w 510063"/>
                <a:gd name="connsiteY52" fmla="*/ 129659 h 38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0063" h="381476">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CC9F640-D034-4145-B4BD-D217D4A98F38}"/>
                </a:ext>
              </a:extLst>
            </p:cNvPr>
            <p:cNvSpPr/>
            <p:nvPr/>
          </p:nvSpPr>
          <p:spPr>
            <a:xfrm>
              <a:off x="5258681" y="4688086"/>
              <a:ext cx="432911" cy="304324"/>
            </a:xfrm>
            <a:custGeom>
              <a:avLst/>
              <a:gdLst>
                <a:gd name="connsiteX0" fmla="*/ 432697 w 432911"/>
                <a:gd name="connsiteY0" fmla="*/ 21217 h 304323"/>
                <a:gd name="connsiteX1" fmla="*/ 433126 w 432911"/>
                <a:gd name="connsiteY1" fmla="*/ 3215 h 304323"/>
                <a:gd name="connsiteX2" fmla="*/ 367546 w 432911"/>
                <a:gd name="connsiteY2" fmla="*/ 3215 h 304323"/>
                <a:gd name="connsiteX3" fmla="*/ 342686 w 432911"/>
                <a:gd name="connsiteY3" fmla="*/ 46506 h 304323"/>
                <a:gd name="connsiteX4" fmla="*/ 342686 w 432911"/>
                <a:gd name="connsiteY4" fmla="*/ 116800 h 304323"/>
                <a:gd name="connsiteX5" fmla="*/ 340114 w 432911"/>
                <a:gd name="connsiteY5" fmla="*/ 119372 h 304323"/>
                <a:gd name="connsiteX6" fmla="*/ 284821 w 432911"/>
                <a:gd name="connsiteY6" fmla="*/ 174236 h 304323"/>
                <a:gd name="connsiteX7" fmla="*/ 281821 w 432911"/>
                <a:gd name="connsiteY7" fmla="*/ 177236 h 304323"/>
                <a:gd name="connsiteX8" fmla="*/ 6215 w 432911"/>
                <a:gd name="connsiteY8" fmla="*/ 177236 h 304323"/>
                <a:gd name="connsiteX9" fmla="*/ 3215 w 432911"/>
                <a:gd name="connsiteY9" fmla="*/ 304538 h 304323"/>
                <a:gd name="connsiteX10" fmla="*/ 122801 w 432911"/>
                <a:gd name="connsiteY10" fmla="*/ 304538 h 304323"/>
                <a:gd name="connsiteX11" fmla="*/ 178522 w 432911"/>
                <a:gd name="connsiteY11" fmla="*/ 272391 h 304323"/>
                <a:gd name="connsiteX12" fmla="*/ 183237 w 432911"/>
                <a:gd name="connsiteY12" fmla="*/ 269819 h 304323"/>
                <a:gd name="connsiteX13" fmla="*/ 406980 w 432911"/>
                <a:gd name="connsiteY13" fmla="*/ 269819 h 304323"/>
                <a:gd name="connsiteX14" fmla="*/ 421553 w 432911"/>
                <a:gd name="connsiteY14" fmla="*/ 207240 h 304323"/>
                <a:gd name="connsiteX15" fmla="*/ 400979 w 432911"/>
                <a:gd name="connsiteY15" fmla="*/ 227814 h 304323"/>
                <a:gd name="connsiteX16" fmla="*/ 395407 w 432911"/>
                <a:gd name="connsiteY16" fmla="*/ 233386 h 304323"/>
                <a:gd name="connsiteX17" fmla="*/ 154948 w 432911"/>
                <a:gd name="connsiteY17" fmla="*/ 233386 h 304323"/>
                <a:gd name="connsiteX18" fmla="*/ 117229 w 432911"/>
                <a:gd name="connsiteY18" fmla="*/ 271105 h 304323"/>
                <a:gd name="connsiteX19" fmla="*/ 113371 w 432911"/>
                <a:gd name="connsiteY19" fmla="*/ 274105 h 304323"/>
                <a:gd name="connsiteX20" fmla="*/ 76938 w 432911"/>
                <a:gd name="connsiteY20" fmla="*/ 293823 h 304323"/>
                <a:gd name="connsiteX21" fmla="*/ 34076 w 432911"/>
                <a:gd name="connsiteY21" fmla="*/ 250960 h 304323"/>
                <a:gd name="connsiteX22" fmla="*/ 76938 w 432911"/>
                <a:gd name="connsiteY22" fmla="*/ 207669 h 304323"/>
                <a:gd name="connsiteX23" fmla="*/ 109514 w 432911"/>
                <a:gd name="connsiteY23" fmla="*/ 222670 h 304323"/>
                <a:gd name="connsiteX24" fmla="*/ 133088 w 432911"/>
                <a:gd name="connsiteY24" fmla="*/ 199096 h 304323"/>
                <a:gd name="connsiteX25" fmla="*/ 138660 w 432911"/>
                <a:gd name="connsiteY25" fmla="*/ 193524 h 304323"/>
                <a:gd name="connsiteX26" fmla="*/ 379119 w 432911"/>
                <a:gd name="connsiteY26" fmla="*/ 193524 h 304323"/>
                <a:gd name="connsiteX27" fmla="*/ 431411 w 432911"/>
                <a:gd name="connsiteY27" fmla="*/ 141661 h 304323"/>
                <a:gd name="connsiteX28" fmla="*/ 432268 w 432911"/>
                <a:gd name="connsiteY28" fmla="*/ 130516 h 304323"/>
                <a:gd name="connsiteX29" fmla="*/ 433126 w 432911"/>
                <a:gd name="connsiteY29" fmla="*/ 97084 h 304323"/>
                <a:gd name="connsiteX30" fmla="*/ 413409 w 432911"/>
                <a:gd name="connsiteY30" fmla="*/ 101798 h 304323"/>
                <a:gd name="connsiteX31" fmla="*/ 370118 w 432911"/>
                <a:gd name="connsiteY31" fmla="*/ 58936 h 304323"/>
                <a:gd name="connsiteX32" fmla="*/ 413409 w 432911"/>
                <a:gd name="connsiteY32" fmla="*/ 16073 h 304323"/>
                <a:gd name="connsiteX33" fmla="*/ 413409 w 432911"/>
                <a:gd name="connsiteY33" fmla="*/ 16073 h 304323"/>
                <a:gd name="connsiteX34" fmla="*/ 432697 w 432911"/>
                <a:gd name="connsiteY34" fmla="*/ 21217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2911" h="304323">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EA391CC9-87D7-4EA1-B0C4-62031EF93F5F}"/>
                </a:ext>
              </a:extLst>
            </p:cNvPr>
            <p:cNvSpPr/>
            <p:nvPr/>
          </p:nvSpPr>
          <p:spPr>
            <a:xfrm>
              <a:off x="6022491" y="3919990"/>
              <a:ext cx="737235" cy="822960"/>
            </a:xfrm>
            <a:custGeom>
              <a:avLst/>
              <a:gdLst>
                <a:gd name="connsiteX0" fmla="*/ 738307 w 737235"/>
                <a:gd name="connsiteY0" fmla="*/ 406551 h 822960"/>
                <a:gd name="connsiteX1" fmla="*/ 738307 w 737235"/>
                <a:gd name="connsiteY1" fmla="*/ 406551 h 822960"/>
                <a:gd name="connsiteX2" fmla="*/ 3215 w 737235"/>
                <a:gd name="connsiteY2" fmla="*/ 3215 h 822960"/>
                <a:gd name="connsiteX3" fmla="*/ 115086 w 737235"/>
                <a:gd name="connsiteY3" fmla="*/ 251817 h 822960"/>
                <a:gd name="connsiteX4" fmla="*/ 125373 w 737235"/>
                <a:gd name="connsiteY4" fmla="*/ 265962 h 822960"/>
                <a:gd name="connsiteX5" fmla="*/ 229100 w 737235"/>
                <a:gd name="connsiteY5" fmla="*/ 398836 h 822960"/>
                <a:gd name="connsiteX6" fmla="*/ 360688 w 737235"/>
                <a:gd name="connsiteY6" fmla="*/ 599432 h 822960"/>
                <a:gd name="connsiteX7" fmla="*/ 453700 w 737235"/>
                <a:gd name="connsiteY7" fmla="*/ 783741 h 822960"/>
                <a:gd name="connsiteX8" fmla="*/ 468702 w 737235"/>
                <a:gd name="connsiteY8" fmla="*/ 821031 h 822960"/>
                <a:gd name="connsiteX9" fmla="*/ 635437 w 737235"/>
                <a:gd name="connsiteY9" fmla="*/ 540282 h 822960"/>
                <a:gd name="connsiteX10" fmla="*/ 738307 w 737235"/>
                <a:gd name="connsiteY10" fmla="*/ 406551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235" h="822960">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012ADE79-E7F6-4BE7-97BE-3BD730703FB2}"/>
                </a:ext>
              </a:extLst>
            </p:cNvPr>
            <p:cNvSpPr/>
            <p:nvPr/>
          </p:nvSpPr>
          <p:spPr>
            <a:xfrm>
              <a:off x="6996327" y="492425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94A023B1-25CF-487C-A72D-953239A00A38}"/>
                </a:ext>
              </a:extLst>
            </p:cNvPr>
            <p:cNvSpPr/>
            <p:nvPr/>
          </p:nvSpPr>
          <p:spPr>
            <a:xfrm>
              <a:off x="6501265" y="4732663"/>
              <a:ext cx="501491" cy="231458"/>
            </a:xfrm>
            <a:custGeom>
              <a:avLst/>
              <a:gdLst>
                <a:gd name="connsiteX0" fmla="*/ 498277 w 501491"/>
                <a:gd name="connsiteY0" fmla="*/ 194810 h 231457"/>
                <a:gd name="connsiteX1" fmla="*/ 483704 w 501491"/>
                <a:gd name="connsiteY1" fmla="*/ 162234 h 231457"/>
                <a:gd name="connsiteX2" fmla="*/ 295966 w 501491"/>
                <a:gd name="connsiteY2" fmla="*/ 194810 h 231457"/>
                <a:gd name="connsiteX3" fmla="*/ 289965 w 501491"/>
                <a:gd name="connsiteY3" fmla="*/ 195667 h 231457"/>
                <a:gd name="connsiteX4" fmla="*/ 16502 w 501491"/>
                <a:gd name="connsiteY4" fmla="*/ 3215 h 231457"/>
                <a:gd name="connsiteX5" fmla="*/ 3215 w 501491"/>
                <a:gd name="connsiteY5" fmla="*/ 29361 h 231457"/>
                <a:gd name="connsiteX6" fmla="*/ 289536 w 501491"/>
                <a:gd name="connsiteY6" fmla="*/ 230814 h 231457"/>
                <a:gd name="connsiteX7" fmla="*/ 498277 w 501491"/>
                <a:gd name="connsiteY7" fmla="*/ 194810 h 2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91" h="231457">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291ABAA8-7F52-4853-B65E-0D979708E95B}"/>
                </a:ext>
              </a:extLst>
            </p:cNvPr>
            <p:cNvSpPr/>
            <p:nvPr/>
          </p:nvSpPr>
          <p:spPr>
            <a:xfrm>
              <a:off x="6661571" y="5113282"/>
              <a:ext cx="488633" cy="287179"/>
            </a:xfrm>
            <a:custGeom>
              <a:avLst/>
              <a:gdLst>
                <a:gd name="connsiteX0" fmla="*/ 340114 w 488632"/>
                <a:gd name="connsiteY0" fmla="*/ 38791 h 287178"/>
                <a:gd name="connsiteX1" fmla="*/ 340114 w 488632"/>
                <a:gd name="connsiteY1" fmla="*/ 38791 h 287178"/>
                <a:gd name="connsiteX2" fmla="*/ 343972 w 488632"/>
                <a:gd name="connsiteY2" fmla="*/ 38362 h 287178"/>
                <a:gd name="connsiteX3" fmla="*/ 435697 w 488632"/>
                <a:gd name="connsiteY3" fmla="*/ 102656 h 287178"/>
                <a:gd name="connsiteX4" fmla="*/ 436555 w 488632"/>
                <a:gd name="connsiteY4" fmla="*/ 106514 h 287178"/>
                <a:gd name="connsiteX5" fmla="*/ 465272 w 488632"/>
                <a:gd name="connsiteY5" fmla="*/ 271534 h 287178"/>
                <a:gd name="connsiteX6" fmla="*/ 487132 w 488632"/>
                <a:gd name="connsiteY6" fmla="*/ 286965 h 287178"/>
                <a:gd name="connsiteX7" fmla="*/ 480274 w 488632"/>
                <a:gd name="connsiteY7" fmla="*/ 251817 h 287178"/>
                <a:gd name="connsiteX8" fmla="*/ 461844 w 488632"/>
                <a:gd name="connsiteY8" fmla="*/ 131802 h 287178"/>
                <a:gd name="connsiteX9" fmla="*/ 451128 w 488632"/>
                <a:gd name="connsiteY9" fmla="*/ 87226 h 287178"/>
                <a:gd name="connsiteX10" fmla="*/ 344400 w 488632"/>
                <a:gd name="connsiteY10" fmla="*/ 12216 h 287178"/>
                <a:gd name="connsiteX11" fmla="*/ 85511 w 488632"/>
                <a:gd name="connsiteY11" fmla="*/ 57222 h 287178"/>
                <a:gd name="connsiteX12" fmla="*/ 81225 w 488632"/>
                <a:gd name="connsiteY12" fmla="*/ 58079 h 287178"/>
                <a:gd name="connsiteX13" fmla="*/ 3215 w 488632"/>
                <a:gd name="connsiteY13" fmla="*/ 3215 h 287178"/>
                <a:gd name="connsiteX14" fmla="*/ 6644 w 488632"/>
                <a:gd name="connsiteY14" fmla="*/ 19074 h 287178"/>
                <a:gd name="connsiteX15" fmla="*/ 95369 w 488632"/>
                <a:gd name="connsiteY15" fmla="*/ 81653 h 287178"/>
                <a:gd name="connsiteX16" fmla="*/ 340114 w 488632"/>
                <a:gd name="connsiteY16" fmla="*/ 38791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632" h="287178">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C58443D6-2889-451E-AF48-5F09FC4CEF8F}"/>
                </a:ext>
              </a:extLst>
            </p:cNvPr>
            <p:cNvSpPr/>
            <p:nvPr/>
          </p:nvSpPr>
          <p:spPr>
            <a:xfrm>
              <a:off x="6554843" y="4907542"/>
              <a:ext cx="505778" cy="171450"/>
            </a:xfrm>
            <a:custGeom>
              <a:avLst/>
              <a:gdLst>
                <a:gd name="connsiteX0" fmla="*/ 457557 w 505777"/>
                <a:gd name="connsiteY0" fmla="*/ 127945 h 171450"/>
                <a:gd name="connsiteX1" fmla="*/ 465701 w 505777"/>
                <a:gd name="connsiteY1" fmla="*/ 126659 h 171450"/>
                <a:gd name="connsiteX2" fmla="*/ 505992 w 505777"/>
                <a:gd name="connsiteY2" fmla="*/ 154948 h 171450"/>
                <a:gd name="connsiteX3" fmla="*/ 485847 w 505777"/>
                <a:gd name="connsiteY3" fmla="*/ 109514 h 171450"/>
                <a:gd name="connsiteX4" fmla="*/ 471702 w 505777"/>
                <a:gd name="connsiteY4" fmla="*/ 99655 h 171450"/>
                <a:gd name="connsiteX5" fmla="*/ 213670 w 505777"/>
                <a:gd name="connsiteY5" fmla="*/ 144661 h 171450"/>
                <a:gd name="connsiteX6" fmla="*/ 205526 w 505777"/>
                <a:gd name="connsiteY6" fmla="*/ 145947 h 171450"/>
                <a:gd name="connsiteX7" fmla="*/ 3215 w 505777"/>
                <a:gd name="connsiteY7" fmla="*/ 3215 h 171450"/>
                <a:gd name="connsiteX8" fmla="*/ 3215 w 505777"/>
                <a:gd name="connsiteY8" fmla="*/ 3215 h 171450"/>
                <a:gd name="connsiteX9" fmla="*/ 26789 w 505777"/>
                <a:gd name="connsiteY9" fmla="*/ 39219 h 171450"/>
                <a:gd name="connsiteX10" fmla="*/ 213241 w 505777"/>
                <a:gd name="connsiteY10" fmla="*/ 170378 h 171450"/>
                <a:gd name="connsiteX11" fmla="*/ 457557 w 505777"/>
                <a:gd name="connsiteY11" fmla="*/ 1279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777" h="171450">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7186A99-87F1-46DB-BB32-2FF6A56FEAFB}"/>
                </a:ext>
              </a:extLst>
            </p:cNvPr>
            <p:cNvSpPr/>
            <p:nvPr/>
          </p:nvSpPr>
          <p:spPr>
            <a:xfrm>
              <a:off x="6670143" y="5155716"/>
              <a:ext cx="518636" cy="445770"/>
            </a:xfrm>
            <a:custGeom>
              <a:avLst/>
              <a:gdLst>
                <a:gd name="connsiteX0" fmla="*/ 326827 w 518636"/>
                <a:gd name="connsiteY0" fmla="*/ 34505 h 445770"/>
                <a:gd name="connsiteX1" fmla="*/ 326827 w 518636"/>
                <a:gd name="connsiteY1" fmla="*/ 34505 h 445770"/>
                <a:gd name="connsiteX2" fmla="*/ 330684 w 518636"/>
                <a:gd name="connsiteY2" fmla="*/ 33647 h 445770"/>
                <a:gd name="connsiteX3" fmla="*/ 392406 w 518636"/>
                <a:gd name="connsiteY3" fmla="*/ 77367 h 445770"/>
                <a:gd name="connsiteX4" fmla="*/ 392835 w 518636"/>
                <a:gd name="connsiteY4" fmla="*/ 81225 h 445770"/>
                <a:gd name="connsiteX5" fmla="*/ 405693 w 518636"/>
                <a:gd name="connsiteY5" fmla="*/ 153662 h 445770"/>
                <a:gd name="connsiteX6" fmla="*/ 406551 w 518636"/>
                <a:gd name="connsiteY6" fmla="*/ 157520 h 445770"/>
                <a:gd name="connsiteX7" fmla="*/ 358974 w 518636"/>
                <a:gd name="connsiteY7" fmla="*/ 225243 h 445770"/>
                <a:gd name="connsiteX8" fmla="*/ 367117 w 518636"/>
                <a:gd name="connsiteY8" fmla="*/ 272391 h 445770"/>
                <a:gd name="connsiteX9" fmla="*/ 469559 w 518636"/>
                <a:gd name="connsiteY9" fmla="*/ 344400 h 445770"/>
                <a:gd name="connsiteX10" fmla="*/ 469987 w 518636"/>
                <a:gd name="connsiteY10" fmla="*/ 348258 h 445770"/>
                <a:gd name="connsiteX11" fmla="*/ 484132 w 518636"/>
                <a:gd name="connsiteY11" fmla="*/ 428840 h 445770"/>
                <a:gd name="connsiteX12" fmla="*/ 510278 w 518636"/>
                <a:gd name="connsiteY12" fmla="*/ 436126 h 445770"/>
                <a:gd name="connsiteX13" fmla="*/ 517993 w 518636"/>
                <a:gd name="connsiteY13" fmla="*/ 443413 h 445770"/>
                <a:gd name="connsiteX14" fmla="*/ 483703 w 518636"/>
                <a:gd name="connsiteY14" fmla="*/ 271534 h 445770"/>
                <a:gd name="connsiteX15" fmla="*/ 438269 w 518636"/>
                <a:gd name="connsiteY15" fmla="*/ 239816 h 445770"/>
                <a:gd name="connsiteX16" fmla="*/ 437412 w 518636"/>
                <a:gd name="connsiteY16" fmla="*/ 235958 h 445770"/>
                <a:gd name="connsiteX17" fmla="*/ 409123 w 518636"/>
                <a:gd name="connsiteY17" fmla="*/ 70938 h 445770"/>
                <a:gd name="connsiteX18" fmla="*/ 330684 w 518636"/>
                <a:gd name="connsiteY18" fmla="*/ 15645 h 445770"/>
                <a:gd name="connsiteX19" fmla="*/ 86368 w 518636"/>
                <a:gd name="connsiteY19" fmla="*/ 57650 h 445770"/>
                <a:gd name="connsiteX20" fmla="*/ 82082 w 518636"/>
                <a:gd name="connsiteY20" fmla="*/ 58507 h 445770"/>
                <a:gd name="connsiteX21" fmla="*/ 3215 w 518636"/>
                <a:gd name="connsiteY21" fmla="*/ 3215 h 445770"/>
                <a:gd name="connsiteX22" fmla="*/ 9215 w 518636"/>
                <a:gd name="connsiteY22" fmla="*/ 36648 h 445770"/>
                <a:gd name="connsiteX23" fmla="*/ 67937 w 518636"/>
                <a:gd name="connsiteY23" fmla="*/ 77796 h 445770"/>
                <a:gd name="connsiteX24" fmla="*/ 326827 w 518636"/>
                <a:gd name="connsiteY24" fmla="*/ 3450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636" h="445770">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13010C06-FF1C-4DEF-8446-A7851CDC8FA0}"/>
                </a:ext>
              </a:extLst>
            </p:cNvPr>
            <p:cNvSpPr/>
            <p:nvPr/>
          </p:nvSpPr>
          <p:spPr>
            <a:xfrm>
              <a:off x="6638425" y="5033986"/>
              <a:ext cx="467201" cy="137160"/>
            </a:xfrm>
            <a:custGeom>
              <a:avLst/>
              <a:gdLst>
                <a:gd name="connsiteX0" fmla="*/ 368403 w 467201"/>
                <a:gd name="connsiteY0" fmla="*/ 71795 h 137160"/>
                <a:gd name="connsiteX1" fmla="*/ 368403 w 467201"/>
                <a:gd name="connsiteY1" fmla="*/ 71795 h 137160"/>
                <a:gd name="connsiteX2" fmla="*/ 372261 w 467201"/>
                <a:gd name="connsiteY2" fmla="*/ 70938 h 137160"/>
                <a:gd name="connsiteX3" fmla="*/ 464415 w 467201"/>
                <a:gd name="connsiteY3" fmla="*/ 136088 h 137160"/>
                <a:gd name="connsiteX4" fmla="*/ 449842 w 467201"/>
                <a:gd name="connsiteY4" fmla="*/ 96227 h 137160"/>
                <a:gd name="connsiteX5" fmla="*/ 372690 w 467201"/>
                <a:gd name="connsiteY5" fmla="*/ 41791 h 137160"/>
                <a:gd name="connsiteX6" fmla="*/ 128373 w 467201"/>
                <a:gd name="connsiteY6" fmla="*/ 84225 h 137160"/>
                <a:gd name="connsiteX7" fmla="*/ 120229 w 467201"/>
                <a:gd name="connsiteY7" fmla="*/ 85940 h 137160"/>
                <a:gd name="connsiteX8" fmla="*/ 3215 w 467201"/>
                <a:gd name="connsiteY8" fmla="*/ 3215 h 137160"/>
                <a:gd name="connsiteX9" fmla="*/ 20788 w 467201"/>
                <a:gd name="connsiteY9" fmla="*/ 53793 h 137160"/>
                <a:gd name="connsiteX10" fmla="*/ 109942 w 467201"/>
                <a:gd name="connsiteY10" fmla="*/ 116372 h 137160"/>
                <a:gd name="connsiteX11" fmla="*/ 368403 w 467201"/>
                <a:gd name="connsiteY11" fmla="*/ 71795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201" h="137160">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3249BCCF-DD99-445D-AF28-A5A9B9C06383}"/>
                </a:ext>
              </a:extLst>
            </p:cNvPr>
            <p:cNvSpPr/>
            <p:nvPr/>
          </p:nvSpPr>
          <p:spPr>
            <a:xfrm>
              <a:off x="6681287" y="5207151"/>
              <a:ext cx="548640" cy="582930"/>
            </a:xfrm>
            <a:custGeom>
              <a:avLst/>
              <a:gdLst>
                <a:gd name="connsiteX0" fmla="*/ 515422 w 548640"/>
                <a:gd name="connsiteY0" fmla="*/ 433554 h 582930"/>
                <a:gd name="connsiteX1" fmla="*/ 515422 w 548640"/>
                <a:gd name="connsiteY1" fmla="*/ 433554 h 582930"/>
                <a:gd name="connsiteX2" fmla="*/ 509421 w 548640"/>
                <a:gd name="connsiteY2" fmla="*/ 445127 h 582930"/>
                <a:gd name="connsiteX3" fmla="*/ 449414 w 548640"/>
                <a:gd name="connsiteY3" fmla="*/ 455843 h 582930"/>
                <a:gd name="connsiteX4" fmla="*/ 439126 w 548640"/>
                <a:gd name="connsiteY4" fmla="*/ 395835 h 582930"/>
                <a:gd name="connsiteX5" fmla="*/ 453700 w 548640"/>
                <a:gd name="connsiteY5" fmla="*/ 383405 h 582930"/>
                <a:gd name="connsiteX6" fmla="*/ 439984 w 548640"/>
                <a:gd name="connsiteY6" fmla="*/ 304967 h 582930"/>
                <a:gd name="connsiteX7" fmla="*/ 337542 w 548640"/>
                <a:gd name="connsiteY7" fmla="*/ 232958 h 582930"/>
                <a:gd name="connsiteX8" fmla="*/ 336685 w 548640"/>
                <a:gd name="connsiteY8" fmla="*/ 229100 h 582930"/>
                <a:gd name="connsiteX9" fmla="*/ 327255 w 548640"/>
                <a:gd name="connsiteY9" fmla="*/ 173379 h 582930"/>
                <a:gd name="connsiteX10" fmla="*/ 326398 w 548640"/>
                <a:gd name="connsiteY10" fmla="*/ 169521 h 582930"/>
                <a:gd name="connsiteX11" fmla="*/ 373975 w 548640"/>
                <a:gd name="connsiteY11" fmla="*/ 101798 h 582930"/>
                <a:gd name="connsiteX12" fmla="*/ 362831 w 548640"/>
                <a:gd name="connsiteY12" fmla="*/ 37076 h 582930"/>
                <a:gd name="connsiteX13" fmla="*/ 314397 w 548640"/>
                <a:gd name="connsiteY13" fmla="*/ 3215 h 582930"/>
                <a:gd name="connsiteX14" fmla="*/ 56793 w 548640"/>
                <a:gd name="connsiteY14" fmla="*/ 47792 h 582930"/>
                <a:gd name="connsiteX15" fmla="*/ 52507 w 548640"/>
                <a:gd name="connsiteY15" fmla="*/ 48649 h 582930"/>
                <a:gd name="connsiteX16" fmla="*/ 3215 w 548640"/>
                <a:gd name="connsiteY16" fmla="*/ 13930 h 582930"/>
                <a:gd name="connsiteX17" fmla="*/ 10930 w 548640"/>
                <a:gd name="connsiteY17" fmla="*/ 59794 h 582930"/>
                <a:gd name="connsiteX18" fmla="*/ 73081 w 548640"/>
                <a:gd name="connsiteY18" fmla="*/ 103513 h 582930"/>
                <a:gd name="connsiteX19" fmla="*/ 247531 w 548640"/>
                <a:gd name="connsiteY19" fmla="*/ 72652 h 582930"/>
                <a:gd name="connsiteX20" fmla="*/ 253532 w 548640"/>
                <a:gd name="connsiteY20" fmla="*/ 59794 h 582930"/>
                <a:gd name="connsiteX21" fmla="*/ 313111 w 548640"/>
                <a:gd name="connsiteY21" fmla="*/ 49506 h 582930"/>
                <a:gd name="connsiteX22" fmla="*/ 323826 w 548640"/>
                <a:gd name="connsiteY22" fmla="*/ 109514 h 582930"/>
                <a:gd name="connsiteX23" fmla="*/ 263819 w 548640"/>
                <a:gd name="connsiteY23" fmla="*/ 119801 h 582930"/>
                <a:gd name="connsiteX24" fmla="*/ 246674 w 548640"/>
                <a:gd name="connsiteY24" fmla="*/ 93226 h 582930"/>
                <a:gd name="connsiteX25" fmla="*/ 72223 w 548640"/>
                <a:gd name="connsiteY25" fmla="*/ 123658 h 582930"/>
                <a:gd name="connsiteX26" fmla="*/ 67937 w 548640"/>
                <a:gd name="connsiteY26" fmla="*/ 124516 h 582930"/>
                <a:gd name="connsiteX27" fmla="*/ 15216 w 548640"/>
                <a:gd name="connsiteY27" fmla="*/ 87654 h 582930"/>
                <a:gd name="connsiteX28" fmla="*/ 19502 w 548640"/>
                <a:gd name="connsiteY28" fmla="*/ 112086 h 582930"/>
                <a:gd name="connsiteX29" fmla="*/ 58079 w 548640"/>
                <a:gd name="connsiteY29" fmla="*/ 139089 h 582930"/>
                <a:gd name="connsiteX30" fmla="*/ 200811 w 548640"/>
                <a:gd name="connsiteY30" fmla="*/ 114229 h 582930"/>
                <a:gd name="connsiteX31" fmla="*/ 204668 w 548640"/>
                <a:gd name="connsiteY31" fmla="*/ 113800 h 582930"/>
                <a:gd name="connsiteX32" fmla="*/ 278392 w 548640"/>
                <a:gd name="connsiteY32" fmla="*/ 165664 h 582930"/>
                <a:gd name="connsiteX33" fmla="*/ 279249 w 548640"/>
                <a:gd name="connsiteY33" fmla="*/ 169521 h 582930"/>
                <a:gd name="connsiteX34" fmla="*/ 299823 w 548640"/>
                <a:gd name="connsiteY34" fmla="*/ 287393 h 582930"/>
                <a:gd name="connsiteX35" fmla="*/ 307110 w 548640"/>
                <a:gd name="connsiteY35" fmla="*/ 292537 h 582930"/>
                <a:gd name="connsiteX36" fmla="*/ 361117 w 548640"/>
                <a:gd name="connsiteY36" fmla="*/ 288679 h 582930"/>
                <a:gd name="connsiteX37" fmla="*/ 371404 w 548640"/>
                <a:gd name="connsiteY37" fmla="*/ 348686 h 582930"/>
                <a:gd name="connsiteX38" fmla="*/ 311825 w 548640"/>
                <a:gd name="connsiteY38" fmla="*/ 358973 h 582930"/>
                <a:gd name="connsiteX39" fmla="*/ 296394 w 548640"/>
                <a:gd name="connsiteY39" fmla="*/ 309253 h 582930"/>
                <a:gd name="connsiteX40" fmla="*/ 281821 w 548640"/>
                <a:gd name="connsiteY40" fmla="*/ 298966 h 582930"/>
                <a:gd name="connsiteX41" fmla="*/ 280964 w 548640"/>
                <a:gd name="connsiteY41" fmla="*/ 294680 h 582930"/>
                <a:gd name="connsiteX42" fmla="*/ 260819 w 548640"/>
                <a:gd name="connsiteY42" fmla="*/ 177665 h 582930"/>
                <a:gd name="connsiteX43" fmla="*/ 199954 w 548640"/>
                <a:gd name="connsiteY43" fmla="*/ 134803 h 582930"/>
                <a:gd name="connsiteX44" fmla="*/ 57222 w 548640"/>
                <a:gd name="connsiteY44" fmla="*/ 159663 h 582930"/>
                <a:gd name="connsiteX45" fmla="*/ 53364 w 548640"/>
                <a:gd name="connsiteY45" fmla="*/ 160091 h 582930"/>
                <a:gd name="connsiteX46" fmla="*/ 24646 w 548640"/>
                <a:gd name="connsiteY46" fmla="*/ 139946 h 582930"/>
                <a:gd name="connsiteX47" fmla="*/ 27646 w 548640"/>
                <a:gd name="connsiteY47" fmla="*/ 156663 h 582930"/>
                <a:gd name="connsiteX48" fmla="*/ 119801 w 548640"/>
                <a:gd name="connsiteY48" fmla="*/ 221385 h 582930"/>
                <a:gd name="connsiteX49" fmla="*/ 153233 w 548640"/>
                <a:gd name="connsiteY49" fmla="*/ 215813 h 582930"/>
                <a:gd name="connsiteX50" fmla="*/ 160949 w 548640"/>
                <a:gd name="connsiteY50" fmla="*/ 193096 h 582930"/>
                <a:gd name="connsiteX51" fmla="*/ 220528 w 548640"/>
                <a:gd name="connsiteY51" fmla="*/ 182809 h 582930"/>
                <a:gd name="connsiteX52" fmla="*/ 231243 w 548640"/>
                <a:gd name="connsiteY52" fmla="*/ 242388 h 582930"/>
                <a:gd name="connsiteX53" fmla="*/ 171236 w 548640"/>
                <a:gd name="connsiteY53" fmla="*/ 252675 h 582930"/>
                <a:gd name="connsiteX54" fmla="*/ 157091 w 548640"/>
                <a:gd name="connsiteY54" fmla="*/ 235101 h 582930"/>
                <a:gd name="connsiteX55" fmla="*/ 115515 w 548640"/>
                <a:gd name="connsiteY55" fmla="*/ 242388 h 582930"/>
                <a:gd name="connsiteX56" fmla="*/ 34076 w 548640"/>
                <a:gd name="connsiteY56" fmla="*/ 184952 h 582930"/>
                <a:gd name="connsiteX57" fmla="*/ 42220 w 548640"/>
                <a:gd name="connsiteY57" fmla="*/ 220099 h 582930"/>
                <a:gd name="connsiteX58" fmla="*/ 44363 w 548640"/>
                <a:gd name="connsiteY58" fmla="*/ 226957 h 582930"/>
                <a:gd name="connsiteX59" fmla="*/ 545854 w 548640"/>
                <a:gd name="connsiteY59" fmla="*/ 580144 h 582930"/>
                <a:gd name="connsiteX60" fmla="*/ 515422 w 548640"/>
                <a:gd name="connsiteY60" fmla="*/ 433554 h 5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8640" h="58293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6E8E2AF-A21E-46C8-B5C8-2D5ACD2386DB}"/>
                </a:ext>
              </a:extLst>
            </p:cNvPr>
            <p:cNvSpPr/>
            <p:nvPr/>
          </p:nvSpPr>
          <p:spPr>
            <a:xfrm>
              <a:off x="7763995" y="6684621"/>
              <a:ext cx="77153" cy="137160"/>
            </a:xfrm>
            <a:custGeom>
              <a:avLst/>
              <a:gdLst>
                <a:gd name="connsiteX0" fmla="*/ 73509 w 77152"/>
                <a:gd name="connsiteY0" fmla="*/ 86797 h 137160"/>
                <a:gd name="connsiteX1" fmla="*/ 55507 w 77152"/>
                <a:gd name="connsiteY1" fmla="*/ 79510 h 137160"/>
                <a:gd name="connsiteX2" fmla="*/ 55507 w 77152"/>
                <a:gd name="connsiteY2" fmla="*/ 79510 h 137160"/>
                <a:gd name="connsiteX3" fmla="*/ 40505 w 77152"/>
                <a:gd name="connsiteY3" fmla="*/ 28075 h 137160"/>
                <a:gd name="connsiteX4" fmla="*/ 22074 w 77152"/>
                <a:gd name="connsiteY4" fmla="*/ 4929 h 137160"/>
                <a:gd name="connsiteX5" fmla="*/ 20360 w 77152"/>
                <a:gd name="connsiteY5" fmla="*/ 3215 h 137160"/>
                <a:gd name="connsiteX6" fmla="*/ 3215 w 77152"/>
                <a:gd name="connsiteY6" fmla="*/ 27646 h 137160"/>
                <a:gd name="connsiteX7" fmla="*/ 21646 w 77152"/>
                <a:gd name="connsiteY7" fmla="*/ 134802 h 137160"/>
                <a:gd name="connsiteX8" fmla="*/ 40505 w 77152"/>
                <a:gd name="connsiteY8" fmla="*/ 130516 h 137160"/>
                <a:gd name="connsiteX9" fmla="*/ 72652 w 77152"/>
                <a:gd name="connsiteY9" fmla="*/ 106942 h 137160"/>
                <a:gd name="connsiteX10" fmla="*/ 73509 w 77152"/>
                <a:gd name="connsiteY10" fmla="*/ 86797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52" h="137160">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58DEFBD-64AC-4D71-A29D-4A54CD1F1B03}"/>
                </a:ext>
              </a:extLst>
            </p:cNvPr>
            <p:cNvSpPr/>
            <p:nvPr/>
          </p:nvSpPr>
          <p:spPr>
            <a:xfrm>
              <a:off x="6748153" y="5507188"/>
              <a:ext cx="990124" cy="1337310"/>
            </a:xfrm>
            <a:custGeom>
              <a:avLst/>
              <a:gdLst>
                <a:gd name="connsiteX0" fmla="*/ 968478 w 990123"/>
                <a:gd name="connsiteY0" fmla="*/ 1134356 h 1337310"/>
                <a:gd name="connsiteX1" fmla="*/ 968478 w 990123"/>
                <a:gd name="connsiteY1" fmla="*/ 1134356 h 1337310"/>
                <a:gd name="connsiteX2" fmla="*/ 926044 w 990123"/>
                <a:gd name="connsiteY2" fmla="*/ 1118068 h 1337310"/>
                <a:gd name="connsiteX3" fmla="*/ 734020 w 990123"/>
                <a:gd name="connsiteY3" fmla="*/ 909757 h 1337310"/>
                <a:gd name="connsiteX4" fmla="*/ 624721 w 990123"/>
                <a:gd name="connsiteY4" fmla="*/ 756309 h 1337310"/>
                <a:gd name="connsiteX5" fmla="*/ 612291 w 990123"/>
                <a:gd name="connsiteY5" fmla="*/ 732306 h 1337310"/>
                <a:gd name="connsiteX6" fmla="*/ 594289 w 990123"/>
                <a:gd name="connsiteY6" fmla="*/ 725019 h 1337310"/>
                <a:gd name="connsiteX7" fmla="*/ 583144 w 990123"/>
                <a:gd name="connsiteY7" fmla="*/ 665869 h 1337310"/>
                <a:gd name="connsiteX8" fmla="*/ 564285 w 990123"/>
                <a:gd name="connsiteY8" fmla="*/ 611005 h 1337310"/>
                <a:gd name="connsiteX9" fmla="*/ 561713 w 990123"/>
                <a:gd name="connsiteY9" fmla="*/ 611434 h 1337310"/>
                <a:gd name="connsiteX10" fmla="*/ 480274 w 990123"/>
                <a:gd name="connsiteY10" fmla="*/ 553998 h 1337310"/>
                <a:gd name="connsiteX11" fmla="*/ 478560 w 990123"/>
                <a:gd name="connsiteY11" fmla="*/ 544140 h 1337310"/>
                <a:gd name="connsiteX12" fmla="*/ 438269 w 990123"/>
                <a:gd name="connsiteY12" fmla="*/ 309682 h 1337310"/>
                <a:gd name="connsiteX13" fmla="*/ 3215 w 990123"/>
                <a:gd name="connsiteY13" fmla="*/ 3215 h 1337310"/>
                <a:gd name="connsiteX14" fmla="*/ 38791 w 990123"/>
                <a:gd name="connsiteY14" fmla="*/ 87654 h 1337310"/>
                <a:gd name="connsiteX15" fmla="*/ 355116 w 990123"/>
                <a:gd name="connsiteY15" fmla="*/ 310110 h 1337310"/>
                <a:gd name="connsiteX16" fmla="*/ 356830 w 990123"/>
                <a:gd name="connsiteY16" fmla="*/ 318254 h 1337310"/>
                <a:gd name="connsiteX17" fmla="*/ 383405 w 990123"/>
                <a:gd name="connsiteY17" fmla="*/ 472131 h 1337310"/>
                <a:gd name="connsiteX18" fmla="*/ 388977 w 990123"/>
                <a:gd name="connsiteY18" fmla="*/ 527852 h 1337310"/>
                <a:gd name="connsiteX19" fmla="*/ 329398 w 990123"/>
                <a:gd name="connsiteY19" fmla="*/ 538139 h 1337310"/>
                <a:gd name="connsiteX20" fmla="*/ 319111 w 990123"/>
                <a:gd name="connsiteY20" fmla="*/ 478560 h 1337310"/>
                <a:gd name="connsiteX21" fmla="*/ 342257 w 990123"/>
                <a:gd name="connsiteY21" fmla="*/ 462272 h 1337310"/>
                <a:gd name="connsiteX22" fmla="*/ 319968 w 990123"/>
                <a:gd name="connsiteY22" fmla="*/ 333256 h 1337310"/>
                <a:gd name="connsiteX23" fmla="*/ 75652 w 990123"/>
                <a:gd name="connsiteY23" fmla="*/ 161377 h 1337310"/>
                <a:gd name="connsiteX24" fmla="*/ 106942 w 990123"/>
                <a:gd name="connsiteY24" fmla="*/ 220099 h 1337310"/>
                <a:gd name="connsiteX25" fmla="*/ 183237 w 990123"/>
                <a:gd name="connsiteY25" fmla="*/ 342686 h 1337310"/>
                <a:gd name="connsiteX26" fmla="*/ 195239 w 990123"/>
                <a:gd name="connsiteY26" fmla="*/ 362403 h 1337310"/>
                <a:gd name="connsiteX27" fmla="*/ 235529 w 990123"/>
                <a:gd name="connsiteY27" fmla="*/ 367117 h 1337310"/>
                <a:gd name="connsiteX28" fmla="*/ 245816 w 990123"/>
                <a:gd name="connsiteY28" fmla="*/ 427125 h 1337310"/>
                <a:gd name="connsiteX29" fmla="*/ 235529 w 990123"/>
                <a:gd name="connsiteY29" fmla="*/ 437412 h 1337310"/>
                <a:gd name="connsiteX30" fmla="*/ 254389 w 990123"/>
                <a:gd name="connsiteY30" fmla="*/ 477703 h 1337310"/>
                <a:gd name="connsiteX31" fmla="*/ 343114 w 990123"/>
                <a:gd name="connsiteY31" fmla="*/ 695873 h 1337310"/>
                <a:gd name="connsiteX32" fmla="*/ 359402 w 990123"/>
                <a:gd name="connsiteY32" fmla="*/ 761024 h 1337310"/>
                <a:gd name="connsiteX33" fmla="*/ 325541 w 990123"/>
                <a:gd name="connsiteY33" fmla="*/ 849749 h 1337310"/>
                <a:gd name="connsiteX34" fmla="*/ 324683 w 990123"/>
                <a:gd name="connsiteY34" fmla="*/ 854035 h 1337310"/>
                <a:gd name="connsiteX35" fmla="*/ 500420 w 990123"/>
                <a:gd name="connsiteY35" fmla="*/ 823603 h 1337310"/>
                <a:gd name="connsiteX36" fmla="*/ 507278 w 990123"/>
                <a:gd name="connsiteY36" fmla="*/ 808601 h 1337310"/>
                <a:gd name="connsiteX37" fmla="*/ 566857 w 990123"/>
                <a:gd name="connsiteY37" fmla="*/ 797886 h 1337310"/>
                <a:gd name="connsiteX38" fmla="*/ 577572 w 990123"/>
                <a:gd name="connsiteY38" fmla="*/ 857893 h 1337310"/>
                <a:gd name="connsiteX39" fmla="*/ 517565 w 990123"/>
                <a:gd name="connsiteY39" fmla="*/ 868180 h 1337310"/>
                <a:gd name="connsiteX40" fmla="*/ 504277 w 990123"/>
                <a:gd name="connsiteY40" fmla="*/ 852321 h 1337310"/>
                <a:gd name="connsiteX41" fmla="*/ 317397 w 990123"/>
                <a:gd name="connsiteY41" fmla="*/ 884897 h 1337310"/>
                <a:gd name="connsiteX42" fmla="*/ 304967 w 990123"/>
                <a:gd name="connsiteY42" fmla="*/ 951762 h 1337310"/>
                <a:gd name="connsiteX43" fmla="*/ 314396 w 990123"/>
                <a:gd name="connsiteY43" fmla="*/ 1020771 h 1337310"/>
                <a:gd name="connsiteX44" fmla="*/ 361974 w 990123"/>
                <a:gd name="connsiteY44" fmla="*/ 1055061 h 1337310"/>
                <a:gd name="connsiteX45" fmla="*/ 455414 w 990123"/>
                <a:gd name="connsiteY45" fmla="*/ 1081635 h 1337310"/>
                <a:gd name="connsiteX46" fmla="*/ 442555 w 990123"/>
                <a:gd name="connsiteY46" fmla="*/ 1007483 h 1337310"/>
                <a:gd name="connsiteX47" fmla="*/ 424982 w 990123"/>
                <a:gd name="connsiteY47" fmla="*/ 1000196 h 1337310"/>
                <a:gd name="connsiteX48" fmla="*/ 414695 w 990123"/>
                <a:gd name="connsiteY48" fmla="*/ 940618 h 1337310"/>
                <a:gd name="connsiteX49" fmla="*/ 474273 w 990123"/>
                <a:gd name="connsiteY49" fmla="*/ 929902 h 1337310"/>
                <a:gd name="connsiteX50" fmla="*/ 484989 w 990123"/>
                <a:gd name="connsiteY50" fmla="*/ 989910 h 1337310"/>
                <a:gd name="connsiteX51" fmla="*/ 471273 w 990123"/>
                <a:gd name="connsiteY51" fmla="*/ 1002339 h 1337310"/>
                <a:gd name="connsiteX52" fmla="*/ 484989 w 990123"/>
                <a:gd name="connsiteY52" fmla="*/ 1083350 h 1337310"/>
                <a:gd name="connsiteX53" fmla="*/ 485846 w 990123"/>
                <a:gd name="connsiteY53" fmla="*/ 1088065 h 1337310"/>
                <a:gd name="connsiteX54" fmla="*/ 559141 w 990123"/>
                <a:gd name="connsiteY54" fmla="*/ 1101352 h 1337310"/>
                <a:gd name="connsiteX55" fmla="*/ 555284 w 990123"/>
                <a:gd name="connsiteY55" fmla="*/ 1047345 h 1337310"/>
                <a:gd name="connsiteX56" fmla="*/ 615291 w 990123"/>
                <a:gd name="connsiteY56" fmla="*/ 1037059 h 1337310"/>
                <a:gd name="connsiteX57" fmla="*/ 625578 w 990123"/>
                <a:gd name="connsiteY57" fmla="*/ 1096637 h 1337310"/>
                <a:gd name="connsiteX58" fmla="*/ 605861 w 990123"/>
                <a:gd name="connsiteY58" fmla="*/ 1112496 h 1337310"/>
                <a:gd name="connsiteX59" fmla="*/ 620006 w 990123"/>
                <a:gd name="connsiteY59" fmla="*/ 1142929 h 1337310"/>
                <a:gd name="connsiteX60" fmla="*/ 651724 w 990123"/>
                <a:gd name="connsiteY60" fmla="*/ 1170789 h 1337310"/>
                <a:gd name="connsiteX61" fmla="*/ 682157 w 990123"/>
                <a:gd name="connsiteY61" fmla="*/ 1203793 h 1337310"/>
                <a:gd name="connsiteX62" fmla="*/ 700587 w 990123"/>
                <a:gd name="connsiteY62" fmla="*/ 1177647 h 1337310"/>
                <a:gd name="connsiteX63" fmla="*/ 664583 w 990123"/>
                <a:gd name="connsiteY63" fmla="*/ 970193 h 1337310"/>
                <a:gd name="connsiteX64" fmla="*/ 663297 w 990123"/>
                <a:gd name="connsiteY64" fmla="*/ 969764 h 1337310"/>
                <a:gd name="connsiteX65" fmla="*/ 653010 w 990123"/>
                <a:gd name="connsiteY65" fmla="*/ 909757 h 1337310"/>
                <a:gd name="connsiteX66" fmla="*/ 712589 w 990123"/>
                <a:gd name="connsiteY66" fmla="*/ 899469 h 1337310"/>
                <a:gd name="connsiteX67" fmla="*/ 722876 w 990123"/>
                <a:gd name="connsiteY67" fmla="*/ 959048 h 1337310"/>
                <a:gd name="connsiteX68" fmla="*/ 695444 w 990123"/>
                <a:gd name="connsiteY68" fmla="*/ 976622 h 1337310"/>
                <a:gd name="connsiteX69" fmla="*/ 730591 w 990123"/>
                <a:gd name="connsiteY69" fmla="*/ 1178505 h 1337310"/>
                <a:gd name="connsiteX70" fmla="*/ 731877 w 990123"/>
                <a:gd name="connsiteY70" fmla="*/ 1184505 h 1337310"/>
                <a:gd name="connsiteX71" fmla="*/ 702302 w 990123"/>
                <a:gd name="connsiteY71" fmla="*/ 1226511 h 1337310"/>
                <a:gd name="connsiteX72" fmla="*/ 741736 w 990123"/>
                <a:gd name="connsiteY72" fmla="*/ 1270230 h 1337310"/>
                <a:gd name="connsiteX73" fmla="*/ 742164 w 990123"/>
                <a:gd name="connsiteY73" fmla="*/ 1269373 h 1337310"/>
                <a:gd name="connsiteX74" fmla="*/ 748165 w 990123"/>
                <a:gd name="connsiteY74" fmla="*/ 1268516 h 1337310"/>
                <a:gd name="connsiteX75" fmla="*/ 821031 w 990123"/>
                <a:gd name="connsiteY75" fmla="*/ 1255657 h 1337310"/>
                <a:gd name="connsiteX76" fmla="*/ 828318 w 990123"/>
                <a:gd name="connsiteY76" fmla="*/ 1239369 h 1337310"/>
                <a:gd name="connsiteX77" fmla="*/ 888325 w 990123"/>
                <a:gd name="connsiteY77" fmla="*/ 1229082 h 1337310"/>
                <a:gd name="connsiteX78" fmla="*/ 898612 w 990123"/>
                <a:gd name="connsiteY78" fmla="*/ 1288661 h 1337310"/>
                <a:gd name="connsiteX79" fmla="*/ 839034 w 990123"/>
                <a:gd name="connsiteY79" fmla="*/ 1298948 h 1337310"/>
                <a:gd name="connsiteX80" fmla="*/ 826175 w 990123"/>
                <a:gd name="connsiteY80" fmla="*/ 1284375 h 1337310"/>
                <a:gd name="connsiteX81" fmla="*/ 767882 w 990123"/>
                <a:gd name="connsiteY81" fmla="*/ 1294662 h 1337310"/>
                <a:gd name="connsiteX82" fmla="*/ 767882 w 990123"/>
                <a:gd name="connsiteY82" fmla="*/ 1294662 h 1337310"/>
                <a:gd name="connsiteX83" fmla="*/ 877610 w 990123"/>
                <a:gd name="connsiteY83" fmla="*/ 1318236 h 1337310"/>
                <a:gd name="connsiteX84" fmla="*/ 949190 w 990123"/>
                <a:gd name="connsiteY84" fmla="*/ 1334953 h 1337310"/>
                <a:gd name="connsiteX85" fmla="*/ 983909 w 990123"/>
                <a:gd name="connsiteY85" fmla="*/ 1334095 h 1337310"/>
                <a:gd name="connsiteX86" fmla="*/ 961192 w 990123"/>
                <a:gd name="connsiteY86" fmla="*/ 1203793 h 1337310"/>
                <a:gd name="connsiteX87" fmla="*/ 959049 w 990123"/>
                <a:gd name="connsiteY87" fmla="*/ 1192221 h 1337310"/>
                <a:gd name="connsiteX88" fmla="*/ 988624 w 990123"/>
                <a:gd name="connsiteY88" fmla="*/ 1150215 h 1337310"/>
                <a:gd name="connsiteX89" fmla="*/ 968478 w 990123"/>
                <a:gd name="connsiteY89" fmla="*/ 1134356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90123" h="1337310">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558B4648-F3B1-4A38-AA1C-53BDB653CF69}"/>
                </a:ext>
              </a:extLst>
            </p:cNvPr>
            <p:cNvSpPr/>
            <p:nvPr/>
          </p:nvSpPr>
          <p:spPr>
            <a:xfrm>
              <a:off x="6772585" y="430575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BBDD2501-9E05-4751-BF38-3A787061599F}"/>
                </a:ext>
              </a:extLst>
            </p:cNvPr>
            <p:cNvSpPr/>
            <p:nvPr/>
          </p:nvSpPr>
          <p:spPr>
            <a:xfrm>
              <a:off x="6755011" y="4044291"/>
              <a:ext cx="42863" cy="265748"/>
            </a:xfrm>
            <a:custGeom>
              <a:avLst/>
              <a:gdLst>
                <a:gd name="connsiteX0" fmla="*/ 20788 w 42862"/>
                <a:gd name="connsiteY0" fmla="*/ 264676 h 265747"/>
                <a:gd name="connsiteX1" fmla="*/ 42648 w 42862"/>
                <a:gd name="connsiteY1" fmla="*/ 239387 h 265747"/>
                <a:gd name="connsiteX2" fmla="*/ 42648 w 42862"/>
                <a:gd name="connsiteY2" fmla="*/ 43506 h 265747"/>
                <a:gd name="connsiteX3" fmla="*/ 42648 w 42862"/>
                <a:gd name="connsiteY3" fmla="*/ 40505 h 265747"/>
                <a:gd name="connsiteX4" fmla="*/ 36219 w 42862"/>
                <a:gd name="connsiteY4" fmla="*/ 10930 h 265747"/>
                <a:gd name="connsiteX5" fmla="*/ 34504 w 42862"/>
                <a:gd name="connsiteY5" fmla="*/ 3215 h 265747"/>
                <a:gd name="connsiteX6" fmla="*/ 3215 w 42862"/>
                <a:gd name="connsiteY6" fmla="*/ 34504 h 265747"/>
                <a:gd name="connsiteX7" fmla="*/ 3215 w 42862"/>
                <a:gd name="connsiteY7" fmla="*/ 258247 h 265747"/>
                <a:gd name="connsiteX8" fmla="*/ 20788 w 42862"/>
                <a:gd name="connsiteY8" fmla="*/ 264676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 h="265747">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8EDE381C-21E1-4A9F-A441-5C49B45D9751}"/>
                </a:ext>
              </a:extLst>
            </p:cNvPr>
            <p:cNvSpPr/>
            <p:nvPr/>
          </p:nvSpPr>
          <p:spPr>
            <a:xfrm>
              <a:off x="5976628" y="3913132"/>
              <a:ext cx="38576" cy="55721"/>
            </a:xfrm>
            <a:custGeom>
              <a:avLst/>
              <a:gdLst>
                <a:gd name="connsiteX0" fmla="*/ 22074 w 38576"/>
                <a:gd name="connsiteY0" fmla="*/ 3215 h 55721"/>
                <a:gd name="connsiteX1" fmla="*/ 3215 w 38576"/>
                <a:gd name="connsiteY1" fmla="*/ 22074 h 55721"/>
                <a:gd name="connsiteX2" fmla="*/ 21646 w 38576"/>
                <a:gd name="connsiteY2" fmla="*/ 53792 h 55721"/>
                <a:gd name="connsiteX3" fmla="*/ 39219 w 38576"/>
                <a:gd name="connsiteY3" fmla="*/ 36219 h 55721"/>
                <a:gd name="connsiteX4" fmla="*/ 22074 w 38576"/>
                <a:gd name="connsiteY4" fmla="*/ 3215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55721">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15D72CC-91F9-4B9D-9E92-254052658DB3}"/>
                </a:ext>
              </a:extLst>
            </p:cNvPr>
            <p:cNvSpPr/>
            <p:nvPr/>
          </p:nvSpPr>
          <p:spPr>
            <a:xfrm>
              <a:off x="5959912" y="3884414"/>
              <a:ext cx="30004" cy="34290"/>
            </a:xfrm>
            <a:custGeom>
              <a:avLst/>
              <a:gdLst>
                <a:gd name="connsiteX0" fmla="*/ 26360 w 30003"/>
                <a:gd name="connsiteY0" fmla="*/ 7929 h 34290"/>
                <a:gd name="connsiteX1" fmla="*/ 20360 w 30003"/>
                <a:gd name="connsiteY1" fmla="*/ 3215 h 34290"/>
                <a:gd name="connsiteX2" fmla="*/ 3215 w 30003"/>
                <a:gd name="connsiteY2" fmla="*/ 20360 h 34290"/>
                <a:gd name="connsiteX3" fmla="*/ 10073 w 30003"/>
                <a:gd name="connsiteY3" fmla="*/ 33218 h 34290"/>
                <a:gd name="connsiteX4" fmla="*/ 29789 w 30003"/>
                <a:gd name="connsiteY4" fmla="*/ 13502 h 34290"/>
                <a:gd name="connsiteX5" fmla="*/ 26360 w 30003"/>
                <a:gd name="connsiteY5" fmla="*/ 7929 h 3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4290">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05D20DA1-1BD3-4452-B67C-5208DC0F4CC4}"/>
                </a:ext>
              </a:extLst>
            </p:cNvPr>
            <p:cNvSpPr/>
            <p:nvPr/>
          </p:nvSpPr>
          <p:spPr>
            <a:xfrm>
              <a:off x="6005346" y="3964996"/>
              <a:ext cx="30004" cy="38576"/>
            </a:xfrm>
            <a:custGeom>
              <a:avLst/>
              <a:gdLst>
                <a:gd name="connsiteX0" fmla="*/ 19502 w 30003"/>
                <a:gd name="connsiteY0" fmla="*/ 3215 h 38576"/>
                <a:gd name="connsiteX1" fmla="*/ 19502 w 30003"/>
                <a:gd name="connsiteY1" fmla="*/ 3215 h 38576"/>
                <a:gd name="connsiteX2" fmla="*/ 3215 w 30003"/>
                <a:gd name="connsiteY2" fmla="*/ 19502 h 38576"/>
                <a:gd name="connsiteX3" fmla="*/ 13502 w 30003"/>
                <a:gd name="connsiteY3" fmla="*/ 36219 h 38576"/>
                <a:gd name="connsiteX4" fmla="*/ 28075 w 30003"/>
                <a:gd name="connsiteY4" fmla="*/ 21646 h 38576"/>
                <a:gd name="connsiteX5" fmla="*/ 19502 w 30003"/>
                <a:gd name="connsiteY5" fmla="*/ 3215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8576">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D67DC86-6CFC-4E42-B9BE-29AFD38A9776}"/>
                </a:ext>
              </a:extLst>
            </p:cNvPr>
            <p:cNvSpPr/>
            <p:nvPr/>
          </p:nvSpPr>
          <p:spPr>
            <a:xfrm>
              <a:off x="6076926" y="4087154"/>
              <a:ext cx="8573" cy="12859"/>
            </a:xfrm>
            <a:custGeom>
              <a:avLst/>
              <a:gdLst>
                <a:gd name="connsiteX0" fmla="*/ 3215 w 8572"/>
                <a:gd name="connsiteY0" fmla="*/ 4501 h 12858"/>
                <a:gd name="connsiteX1" fmla="*/ 7501 w 8572"/>
                <a:gd name="connsiteY1" fmla="*/ 10501 h 12858"/>
                <a:gd name="connsiteX2" fmla="*/ 4501 w 8572"/>
                <a:gd name="connsiteY2" fmla="*/ 3215 h 12858"/>
                <a:gd name="connsiteX3" fmla="*/ 3215 w 8572"/>
                <a:gd name="connsiteY3" fmla="*/ 4501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4501"/>
                  </a:moveTo>
                  <a:cubicBezTo>
                    <a:pt x="4501" y="6644"/>
                    <a:pt x="6215" y="8787"/>
                    <a:pt x="7501" y="10501"/>
                  </a:cubicBezTo>
                  <a:cubicBezTo>
                    <a:pt x="6644" y="7930"/>
                    <a:pt x="5358" y="5358"/>
                    <a:pt x="4501" y="3215"/>
                  </a:cubicBezTo>
                  <a:lnTo>
                    <a:pt x="3215" y="4501"/>
                  </a:ln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726C374B-E32C-46B8-869C-1FAA853DDB78}"/>
                </a:ext>
              </a:extLst>
            </p:cNvPr>
            <p:cNvSpPr/>
            <p:nvPr/>
          </p:nvSpPr>
          <p:spPr>
            <a:xfrm>
              <a:off x="5932051" y="3848409"/>
              <a:ext cx="34290" cy="38576"/>
            </a:xfrm>
            <a:custGeom>
              <a:avLst/>
              <a:gdLst>
                <a:gd name="connsiteX0" fmla="*/ 3215 w 34290"/>
                <a:gd name="connsiteY0" fmla="*/ 3215 h 38576"/>
                <a:gd name="connsiteX1" fmla="*/ 21217 w 34290"/>
                <a:gd name="connsiteY1" fmla="*/ 38362 h 38576"/>
                <a:gd name="connsiteX2" fmla="*/ 32790 w 34290"/>
                <a:gd name="connsiteY2" fmla="*/ 26789 h 38576"/>
                <a:gd name="connsiteX3" fmla="*/ 3215 w 34290"/>
                <a:gd name="connsiteY3" fmla="*/ 3215 h 38576"/>
              </a:gdLst>
              <a:ahLst/>
              <a:cxnLst>
                <a:cxn ang="0">
                  <a:pos x="connsiteX0" y="connsiteY0"/>
                </a:cxn>
                <a:cxn ang="0">
                  <a:pos x="connsiteX1" y="connsiteY1"/>
                </a:cxn>
                <a:cxn ang="0">
                  <a:pos x="connsiteX2" y="connsiteY2"/>
                </a:cxn>
                <a:cxn ang="0">
                  <a:pos x="connsiteX3" y="connsiteY3"/>
                </a:cxn>
              </a:cxnLst>
              <a:rect l="l" t="t" r="r" b="b"/>
              <a:pathLst>
                <a:path w="34290" h="38576">
                  <a:moveTo>
                    <a:pt x="3215" y="3215"/>
                  </a:moveTo>
                  <a:cubicBezTo>
                    <a:pt x="9215" y="14788"/>
                    <a:pt x="14788" y="26789"/>
                    <a:pt x="21217" y="38362"/>
                  </a:cubicBezTo>
                  <a:lnTo>
                    <a:pt x="32790" y="26789"/>
                  </a:lnTo>
                  <a:cubicBezTo>
                    <a:pt x="22503" y="19074"/>
                    <a:pt x="12644" y="11359"/>
                    <a:pt x="3215" y="3215"/>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5793B7A4-E3F0-4FD0-8673-FC2D2C45F8E6}"/>
                </a:ext>
              </a:extLst>
            </p:cNvPr>
            <p:cNvSpPr/>
            <p:nvPr/>
          </p:nvSpPr>
          <p:spPr>
            <a:xfrm>
              <a:off x="6060210" y="4059293"/>
              <a:ext cx="12859" cy="17145"/>
            </a:xfrm>
            <a:custGeom>
              <a:avLst/>
              <a:gdLst>
                <a:gd name="connsiteX0" fmla="*/ 3215 w 12858"/>
                <a:gd name="connsiteY0" fmla="*/ 8787 h 17145"/>
                <a:gd name="connsiteX1" fmla="*/ 8358 w 12858"/>
                <a:gd name="connsiteY1" fmla="*/ 16073 h 17145"/>
                <a:gd name="connsiteX2" fmla="*/ 12644 w 12858"/>
                <a:gd name="connsiteY2" fmla="*/ 11787 h 17145"/>
                <a:gd name="connsiteX3" fmla="*/ 8787 w 12858"/>
                <a:gd name="connsiteY3" fmla="*/ 3215 h 17145"/>
                <a:gd name="connsiteX4" fmla="*/ 3215 w 12858"/>
                <a:gd name="connsiteY4" fmla="*/ 8787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3215" y="8787"/>
                  </a:moveTo>
                  <a:cubicBezTo>
                    <a:pt x="4929" y="11359"/>
                    <a:pt x="6644" y="13502"/>
                    <a:pt x="8358" y="16073"/>
                  </a:cubicBezTo>
                  <a:lnTo>
                    <a:pt x="12644" y="11787"/>
                  </a:lnTo>
                  <a:cubicBezTo>
                    <a:pt x="11359" y="8787"/>
                    <a:pt x="10073" y="6215"/>
                    <a:pt x="8787" y="3215"/>
                  </a:cubicBezTo>
                  <a:lnTo>
                    <a:pt x="3215" y="8787"/>
                  </a:ln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2E6D140B-5B1D-41BF-BDDC-7003FEE8C71F}"/>
                </a:ext>
              </a:extLst>
            </p:cNvPr>
            <p:cNvSpPr/>
            <p:nvPr/>
          </p:nvSpPr>
          <p:spPr>
            <a:xfrm>
              <a:off x="6026777" y="4002286"/>
              <a:ext cx="34290" cy="51435"/>
            </a:xfrm>
            <a:custGeom>
              <a:avLst/>
              <a:gdLst>
                <a:gd name="connsiteX0" fmla="*/ 3215 w 34290"/>
                <a:gd name="connsiteY0" fmla="*/ 15645 h 51435"/>
                <a:gd name="connsiteX1" fmla="*/ 3215 w 34290"/>
                <a:gd name="connsiteY1" fmla="*/ 15645 h 51435"/>
                <a:gd name="connsiteX2" fmla="*/ 25503 w 34290"/>
                <a:gd name="connsiteY2" fmla="*/ 49506 h 51435"/>
                <a:gd name="connsiteX3" fmla="*/ 33647 w 34290"/>
                <a:gd name="connsiteY3" fmla="*/ 41362 h 51435"/>
                <a:gd name="connsiteX4" fmla="*/ 15645 w 34290"/>
                <a:gd name="connsiteY4" fmla="*/ 3215 h 51435"/>
                <a:gd name="connsiteX5" fmla="*/ 3215 w 34290"/>
                <a:gd name="connsiteY5" fmla="*/ 1564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51435">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3488A958-8F00-48E9-BD35-D426B2647EAA}"/>
                </a:ext>
              </a:extLst>
            </p:cNvPr>
            <p:cNvSpPr/>
            <p:nvPr/>
          </p:nvSpPr>
          <p:spPr>
            <a:xfrm>
              <a:off x="5325546" y="5827800"/>
              <a:ext cx="317183" cy="120015"/>
            </a:xfrm>
            <a:custGeom>
              <a:avLst/>
              <a:gdLst>
                <a:gd name="connsiteX0" fmla="*/ 315682 w 317182"/>
                <a:gd name="connsiteY0" fmla="*/ 59793 h 120015"/>
                <a:gd name="connsiteX1" fmla="*/ 83796 w 317182"/>
                <a:gd name="connsiteY1" fmla="*/ 59793 h 120015"/>
                <a:gd name="connsiteX2" fmla="*/ 79510 w 317182"/>
                <a:gd name="connsiteY2" fmla="*/ 55507 h 120015"/>
                <a:gd name="connsiteX3" fmla="*/ 26789 w 317182"/>
                <a:gd name="connsiteY3" fmla="*/ 3215 h 120015"/>
                <a:gd name="connsiteX4" fmla="*/ 9644 w 317182"/>
                <a:gd name="connsiteY4" fmla="*/ 6643 h 120015"/>
                <a:gd name="connsiteX5" fmla="*/ 3215 w 317182"/>
                <a:gd name="connsiteY5" fmla="*/ 6215 h 120015"/>
                <a:gd name="connsiteX6" fmla="*/ 26360 w 317182"/>
                <a:gd name="connsiteY6" fmla="*/ 117229 h 120015"/>
                <a:gd name="connsiteX7" fmla="*/ 198239 w 317182"/>
                <a:gd name="connsiteY7" fmla="*/ 117229 h 120015"/>
                <a:gd name="connsiteX8" fmla="*/ 271534 w 317182"/>
                <a:gd name="connsiteY8" fmla="*/ 74795 h 120015"/>
                <a:gd name="connsiteX9" fmla="*/ 274963 w 317182"/>
                <a:gd name="connsiteY9" fmla="*/ 72652 h 120015"/>
                <a:gd name="connsiteX10" fmla="*/ 313539 w 317182"/>
                <a:gd name="connsiteY10" fmla="*/ 72652 h 120015"/>
                <a:gd name="connsiteX11" fmla="*/ 315682 w 317182"/>
                <a:gd name="connsiteY11" fmla="*/ 59793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182" h="120015">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D027EBBB-16D8-4AEE-A88C-6ED64D0D224E}"/>
                </a:ext>
              </a:extLst>
            </p:cNvPr>
            <p:cNvSpPr/>
            <p:nvPr/>
          </p:nvSpPr>
          <p:spPr>
            <a:xfrm>
              <a:off x="5792319" y="-3215"/>
              <a:ext cx="390049" cy="30004"/>
            </a:xfrm>
            <a:custGeom>
              <a:avLst/>
              <a:gdLst>
                <a:gd name="connsiteX0" fmla="*/ 388549 w 390048"/>
                <a:gd name="connsiteY0" fmla="*/ 30218 h 30003"/>
                <a:gd name="connsiteX1" fmla="*/ 328541 w 390048"/>
                <a:gd name="connsiteY1" fmla="*/ 3215 h 30003"/>
                <a:gd name="connsiteX2" fmla="*/ 55936 w 390048"/>
                <a:gd name="connsiteY2" fmla="*/ 3215 h 30003"/>
                <a:gd name="connsiteX3" fmla="*/ 3215 w 390048"/>
                <a:gd name="connsiteY3" fmla="*/ 30218 h 30003"/>
                <a:gd name="connsiteX4" fmla="*/ 388120 w 390048"/>
                <a:gd name="connsiteY4" fmla="*/ 30218 h 30003"/>
                <a:gd name="connsiteX5" fmla="*/ 388549 w 390048"/>
                <a:gd name="connsiteY5" fmla="*/ 3021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048" h="30003">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D4FCCFDF-6561-412F-A3DC-B68835649741}"/>
                </a:ext>
              </a:extLst>
            </p:cNvPr>
            <p:cNvSpPr/>
            <p:nvPr/>
          </p:nvSpPr>
          <p:spPr>
            <a:xfrm>
              <a:off x="5710452" y="52935"/>
              <a:ext cx="625793" cy="248603"/>
            </a:xfrm>
            <a:custGeom>
              <a:avLst/>
              <a:gdLst>
                <a:gd name="connsiteX0" fmla="*/ 427554 w 625792"/>
                <a:gd name="connsiteY0" fmla="*/ 40076 h 248602"/>
                <a:gd name="connsiteX1" fmla="*/ 427554 w 625792"/>
                <a:gd name="connsiteY1" fmla="*/ 40076 h 248602"/>
                <a:gd name="connsiteX2" fmla="*/ 433554 w 625792"/>
                <a:gd name="connsiteY2" fmla="*/ 40076 h 248602"/>
                <a:gd name="connsiteX3" fmla="*/ 579287 w 625792"/>
                <a:gd name="connsiteY3" fmla="*/ 185809 h 248602"/>
                <a:gd name="connsiteX4" fmla="*/ 576286 w 625792"/>
                <a:gd name="connsiteY4" fmla="*/ 188809 h 248602"/>
                <a:gd name="connsiteX5" fmla="*/ 580573 w 625792"/>
                <a:gd name="connsiteY5" fmla="*/ 204668 h 248602"/>
                <a:gd name="connsiteX6" fmla="*/ 624721 w 625792"/>
                <a:gd name="connsiteY6" fmla="*/ 248817 h 248602"/>
                <a:gd name="connsiteX7" fmla="*/ 620863 w 625792"/>
                <a:gd name="connsiteY7" fmla="*/ 182380 h 248602"/>
                <a:gd name="connsiteX8" fmla="*/ 618292 w 625792"/>
                <a:gd name="connsiteY8" fmla="*/ 157520 h 248602"/>
                <a:gd name="connsiteX9" fmla="*/ 463987 w 625792"/>
                <a:gd name="connsiteY9" fmla="*/ 3215 h 248602"/>
                <a:gd name="connsiteX10" fmla="*/ 40505 w 625792"/>
                <a:gd name="connsiteY10" fmla="*/ 3215 h 248602"/>
                <a:gd name="connsiteX11" fmla="*/ 3215 w 625792"/>
                <a:gd name="connsiteY11" fmla="*/ 34933 h 248602"/>
                <a:gd name="connsiteX12" fmla="*/ 7930 w 625792"/>
                <a:gd name="connsiteY12" fmla="*/ 39648 h 248602"/>
                <a:gd name="connsiteX13" fmla="*/ 427554 w 625792"/>
                <a:gd name="connsiteY13" fmla="*/ 40076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792" h="24860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E45D8B3-092C-4059-9E3F-476CE54EFFB6}"/>
                </a:ext>
              </a:extLst>
            </p:cNvPr>
            <p:cNvSpPr/>
            <p:nvPr/>
          </p:nvSpPr>
          <p:spPr>
            <a:xfrm>
              <a:off x="6188797" y="28932"/>
              <a:ext cx="124301" cy="124301"/>
            </a:xfrm>
            <a:custGeom>
              <a:avLst/>
              <a:gdLst>
                <a:gd name="connsiteX0" fmla="*/ 93655 w 124301"/>
                <a:gd name="connsiteY0" fmla="*/ 68794 h 124301"/>
                <a:gd name="connsiteX1" fmla="*/ 28932 w 124301"/>
                <a:gd name="connsiteY1" fmla="*/ 17359 h 124301"/>
                <a:gd name="connsiteX2" fmla="*/ 3215 w 124301"/>
                <a:gd name="connsiteY2" fmla="*/ 3215 h 124301"/>
                <a:gd name="connsiteX3" fmla="*/ 121515 w 124301"/>
                <a:gd name="connsiteY3" fmla="*/ 121944 h 124301"/>
                <a:gd name="connsiteX4" fmla="*/ 93655 w 124301"/>
                <a:gd name="connsiteY4" fmla="*/ 68794 h 12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1" h="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68F5F49-DBFA-42FA-A1A3-00D515F720D5}"/>
                </a:ext>
              </a:extLst>
            </p:cNvPr>
            <p:cNvSpPr/>
            <p:nvPr/>
          </p:nvSpPr>
          <p:spPr>
            <a:xfrm>
              <a:off x="5634156" y="106085"/>
              <a:ext cx="707231" cy="355759"/>
            </a:xfrm>
            <a:custGeom>
              <a:avLst/>
              <a:gdLst>
                <a:gd name="connsiteX0" fmla="*/ 442127 w 707231"/>
                <a:gd name="connsiteY0" fmla="*/ 100084 h 355758"/>
                <a:gd name="connsiteX1" fmla="*/ 442127 w 707231"/>
                <a:gd name="connsiteY1" fmla="*/ 100084 h 355758"/>
                <a:gd name="connsiteX2" fmla="*/ 448556 w 707231"/>
                <a:gd name="connsiteY2" fmla="*/ 100084 h 355758"/>
                <a:gd name="connsiteX3" fmla="*/ 559999 w 707231"/>
                <a:gd name="connsiteY3" fmla="*/ 211526 h 355758"/>
                <a:gd name="connsiteX4" fmla="*/ 559570 w 707231"/>
                <a:gd name="connsiteY4" fmla="*/ 217527 h 355758"/>
                <a:gd name="connsiteX5" fmla="*/ 559570 w 707231"/>
                <a:gd name="connsiteY5" fmla="*/ 306681 h 355758"/>
                <a:gd name="connsiteX6" fmla="*/ 606719 w 707231"/>
                <a:gd name="connsiteY6" fmla="*/ 353830 h 355758"/>
                <a:gd name="connsiteX7" fmla="*/ 675727 w 707231"/>
                <a:gd name="connsiteY7" fmla="*/ 353830 h 355758"/>
                <a:gd name="connsiteX8" fmla="*/ 689872 w 707231"/>
                <a:gd name="connsiteY8" fmla="*/ 316968 h 355758"/>
                <a:gd name="connsiteX9" fmla="*/ 704017 w 707231"/>
                <a:gd name="connsiteY9" fmla="*/ 279678 h 355758"/>
                <a:gd name="connsiteX10" fmla="*/ 702731 w 707231"/>
                <a:gd name="connsiteY10" fmla="*/ 239816 h 355758"/>
                <a:gd name="connsiteX11" fmla="*/ 629865 w 707231"/>
                <a:gd name="connsiteY11" fmla="*/ 166949 h 355758"/>
                <a:gd name="connsiteX12" fmla="*/ 629007 w 707231"/>
                <a:gd name="connsiteY12" fmla="*/ 163092 h 355758"/>
                <a:gd name="connsiteX13" fmla="*/ 623007 w 707231"/>
                <a:gd name="connsiteY13" fmla="*/ 142518 h 355758"/>
                <a:gd name="connsiteX14" fmla="*/ 496991 w 707231"/>
                <a:gd name="connsiteY14" fmla="*/ 16502 h 355758"/>
                <a:gd name="connsiteX15" fmla="*/ 77367 w 707231"/>
                <a:gd name="connsiteY15" fmla="*/ 16502 h 355758"/>
                <a:gd name="connsiteX16" fmla="*/ 71366 w 707231"/>
                <a:gd name="connsiteY16" fmla="*/ 16073 h 355758"/>
                <a:gd name="connsiteX17" fmla="*/ 58507 w 707231"/>
                <a:gd name="connsiteY17" fmla="*/ 3215 h 355758"/>
                <a:gd name="connsiteX18" fmla="*/ 37076 w 707231"/>
                <a:gd name="connsiteY18" fmla="*/ 30218 h 355758"/>
                <a:gd name="connsiteX19" fmla="*/ 51649 w 707231"/>
                <a:gd name="connsiteY19" fmla="*/ 44791 h 355758"/>
                <a:gd name="connsiteX20" fmla="*/ 470416 w 707231"/>
                <a:gd name="connsiteY20" fmla="*/ 44791 h 355758"/>
                <a:gd name="connsiteX21" fmla="*/ 476845 w 707231"/>
                <a:gd name="connsiteY21" fmla="*/ 44363 h 355758"/>
                <a:gd name="connsiteX22" fmla="*/ 635437 w 707231"/>
                <a:gd name="connsiteY22" fmla="*/ 202954 h 355758"/>
                <a:gd name="connsiteX23" fmla="*/ 635008 w 707231"/>
                <a:gd name="connsiteY23" fmla="*/ 209383 h 355758"/>
                <a:gd name="connsiteX24" fmla="*/ 635437 w 707231"/>
                <a:gd name="connsiteY24" fmla="*/ 229529 h 355758"/>
                <a:gd name="connsiteX25" fmla="*/ 677871 w 707231"/>
                <a:gd name="connsiteY25" fmla="*/ 241530 h 355758"/>
                <a:gd name="connsiteX26" fmla="*/ 677013 w 707231"/>
                <a:gd name="connsiteY26" fmla="*/ 308396 h 355758"/>
                <a:gd name="connsiteX27" fmla="*/ 609719 w 707231"/>
                <a:gd name="connsiteY27" fmla="*/ 309682 h 355758"/>
                <a:gd name="connsiteX28" fmla="*/ 606290 w 707231"/>
                <a:gd name="connsiteY28" fmla="*/ 248388 h 355758"/>
                <a:gd name="connsiteX29" fmla="*/ 606290 w 707231"/>
                <a:gd name="connsiteY29" fmla="*/ 214955 h 355758"/>
                <a:gd name="connsiteX30" fmla="*/ 464844 w 707231"/>
                <a:gd name="connsiteY30" fmla="*/ 73509 h 355758"/>
                <a:gd name="connsiteX31" fmla="*/ 46077 w 707231"/>
                <a:gd name="connsiteY31" fmla="*/ 74366 h 355758"/>
                <a:gd name="connsiteX32" fmla="*/ 40076 w 707231"/>
                <a:gd name="connsiteY32" fmla="*/ 74366 h 355758"/>
                <a:gd name="connsiteX33" fmla="*/ 21217 w 707231"/>
                <a:gd name="connsiteY33" fmla="*/ 55507 h 355758"/>
                <a:gd name="connsiteX34" fmla="*/ 3215 w 707231"/>
                <a:gd name="connsiteY34" fmla="*/ 92369 h 355758"/>
                <a:gd name="connsiteX35" fmla="*/ 11359 w 707231"/>
                <a:gd name="connsiteY35" fmla="*/ 100513 h 355758"/>
                <a:gd name="connsiteX36" fmla="*/ 442127 w 707231"/>
                <a:gd name="connsiteY36" fmla="*/ 100084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7231" h="355758">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A307694E-F1B7-4583-8BA5-C4701E07E10D}"/>
                </a:ext>
              </a:extLst>
            </p:cNvPr>
            <p:cNvSpPr/>
            <p:nvPr/>
          </p:nvSpPr>
          <p:spPr>
            <a:xfrm>
              <a:off x="4348215" y="3099602"/>
              <a:ext cx="12859" cy="197168"/>
            </a:xfrm>
            <a:custGeom>
              <a:avLst/>
              <a:gdLst>
                <a:gd name="connsiteX0" fmla="*/ 13568 w 12858"/>
                <a:gd name="connsiteY0" fmla="*/ 193953 h 197167"/>
                <a:gd name="connsiteX1" fmla="*/ 13568 w 12858"/>
                <a:gd name="connsiteY1" fmla="*/ 3215 h 197167"/>
                <a:gd name="connsiteX2" fmla="*/ 12282 w 12858"/>
                <a:gd name="connsiteY2" fmla="*/ 7929 h 197167"/>
                <a:gd name="connsiteX3" fmla="*/ 13568 w 12858"/>
                <a:gd name="connsiteY3" fmla="*/ 193953 h 197167"/>
              </a:gdLst>
              <a:ahLst/>
              <a:cxnLst>
                <a:cxn ang="0">
                  <a:pos x="connsiteX0" y="connsiteY0"/>
                </a:cxn>
                <a:cxn ang="0">
                  <a:pos x="connsiteX1" y="connsiteY1"/>
                </a:cxn>
                <a:cxn ang="0">
                  <a:pos x="connsiteX2" y="connsiteY2"/>
                </a:cxn>
                <a:cxn ang="0">
                  <a:pos x="connsiteX3" y="connsiteY3"/>
                </a:cxn>
              </a:cxnLst>
              <a:rect l="l" t="t" r="r" b="b"/>
              <a:pathLst>
                <a:path w="12858" h="197167">
                  <a:moveTo>
                    <a:pt x="13568" y="193953"/>
                  </a:moveTo>
                  <a:lnTo>
                    <a:pt x="13568" y="3215"/>
                  </a:lnTo>
                  <a:cubicBezTo>
                    <a:pt x="13139" y="4929"/>
                    <a:pt x="12711" y="6215"/>
                    <a:pt x="12282" y="7929"/>
                  </a:cubicBezTo>
                  <a:cubicBezTo>
                    <a:pt x="-1434" y="69223"/>
                    <a:pt x="1567" y="132659"/>
                    <a:pt x="13568" y="193953"/>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F945A5A8-4579-41AB-8BA3-CD78C98BFE72}"/>
                </a:ext>
              </a:extLst>
            </p:cNvPr>
            <p:cNvSpPr/>
            <p:nvPr/>
          </p:nvSpPr>
          <p:spPr>
            <a:xfrm>
              <a:off x="5618726" y="227386"/>
              <a:ext cx="690086" cy="295751"/>
            </a:xfrm>
            <a:custGeom>
              <a:avLst/>
              <a:gdLst>
                <a:gd name="connsiteX0" fmla="*/ 432268 w 690086"/>
                <a:gd name="connsiteY0" fmla="*/ 51221 h 295751"/>
                <a:gd name="connsiteX1" fmla="*/ 432268 w 690086"/>
                <a:gd name="connsiteY1" fmla="*/ 51221 h 295751"/>
                <a:gd name="connsiteX2" fmla="*/ 436126 w 690086"/>
                <a:gd name="connsiteY2" fmla="*/ 51221 h 295751"/>
                <a:gd name="connsiteX3" fmla="*/ 448556 w 690086"/>
                <a:gd name="connsiteY3" fmla="*/ 67937 h 295751"/>
                <a:gd name="connsiteX4" fmla="*/ 510707 w 690086"/>
                <a:gd name="connsiteY4" fmla="*/ 130088 h 295751"/>
                <a:gd name="connsiteX5" fmla="*/ 511135 w 690086"/>
                <a:gd name="connsiteY5" fmla="*/ 134374 h 295751"/>
                <a:gd name="connsiteX6" fmla="*/ 510707 w 690086"/>
                <a:gd name="connsiteY6" fmla="*/ 198239 h 295751"/>
                <a:gd name="connsiteX7" fmla="*/ 605433 w 690086"/>
                <a:gd name="connsiteY7" fmla="*/ 292965 h 295751"/>
                <a:gd name="connsiteX8" fmla="*/ 688158 w 690086"/>
                <a:gd name="connsiteY8" fmla="*/ 292537 h 295751"/>
                <a:gd name="connsiteX9" fmla="*/ 687729 w 690086"/>
                <a:gd name="connsiteY9" fmla="*/ 281392 h 295751"/>
                <a:gd name="connsiteX10" fmla="*/ 683443 w 690086"/>
                <a:gd name="connsiteY10" fmla="*/ 262104 h 295751"/>
                <a:gd name="connsiteX11" fmla="*/ 610576 w 690086"/>
                <a:gd name="connsiteY11" fmla="*/ 262104 h 295751"/>
                <a:gd name="connsiteX12" fmla="*/ 546711 w 690086"/>
                <a:gd name="connsiteY12" fmla="*/ 198239 h 295751"/>
                <a:gd name="connsiteX13" fmla="*/ 546711 w 690086"/>
                <a:gd name="connsiteY13" fmla="*/ 102656 h 295751"/>
                <a:gd name="connsiteX14" fmla="*/ 452414 w 690086"/>
                <a:gd name="connsiteY14" fmla="*/ 8358 h 295751"/>
                <a:gd name="connsiteX15" fmla="*/ 21217 w 690086"/>
                <a:gd name="connsiteY15" fmla="*/ 8787 h 295751"/>
                <a:gd name="connsiteX16" fmla="*/ 14359 w 690086"/>
                <a:gd name="connsiteY16" fmla="*/ 8787 h 295751"/>
                <a:gd name="connsiteX17" fmla="*/ 8787 w 690086"/>
                <a:gd name="connsiteY17" fmla="*/ 3215 h 295751"/>
                <a:gd name="connsiteX18" fmla="*/ 4929 w 690086"/>
                <a:gd name="connsiteY18" fmla="*/ 26789 h 295751"/>
                <a:gd name="connsiteX19" fmla="*/ 3215 w 690086"/>
                <a:gd name="connsiteY19" fmla="*/ 46934 h 295751"/>
                <a:gd name="connsiteX20" fmla="*/ 4501 w 690086"/>
                <a:gd name="connsiteY20" fmla="*/ 48220 h 295751"/>
                <a:gd name="connsiteX21" fmla="*/ 432268 w 690086"/>
                <a:gd name="connsiteY21" fmla="*/ 51221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0086" h="295751">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EBB6DCEC-B1D5-425C-815D-D9DE468D0F0A}"/>
                </a:ext>
              </a:extLst>
            </p:cNvPr>
            <p:cNvSpPr/>
            <p:nvPr/>
          </p:nvSpPr>
          <p:spPr>
            <a:xfrm>
              <a:off x="6528697" y="470608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272878B4-DD75-4362-AECB-3580BDE74780}"/>
                </a:ext>
              </a:extLst>
            </p:cNvPr>
            <p:cNvSpPr/>
            <p:nvPr/>
          </p:nvSpPr>
          <p:spPr>
            <a:xfrm>
              <a:off x="6528697" y="4684228"/>
              <a:ext cx="445770" cy="214313"/>
            </a:xfrm>
            <a:custGeom>
              <a:avLst/>
              <a:gdLst>
                <a:gd name="connsiteX0" fmla="*/ 3215 w 445770"/>
                <a:gd name="connsiteY0" fmla="*/ 25074 h 214312"/>
                <a:gd name="connsiteX1" fmla="*/ 269820 w 445770"/>
                <a:gd name="connsiteY1" fmla="*/ 212812 h 214312"/>
                <a:gd name="connsiteX2" fmla="*/ 444699 w 445770"/>
                <a:gd name="connsiteY2" fmla="*/ 182380 h 214312"/>
                <a:gd name="connsiteX3" fmla="*/ 436983 w 445770"/>
                <a:gd name="connsiteY3" fmla="*/ 163521 h 214312"/>
                <a:gd name="connsiteX4" fmla="*/ 433126 w 445770"/>
                <a:gd name="connsiteY4" fmla="*/ 153233 h 214312"/>
                <a:gd name="connsiteX5" fmla="*/ 271963 w 445770"/>
                <a:gd name="connsiteY5" fmla="*/ 181094 h 214312"/>
                <a:gd name="connsiteX6" fmla="*/ 268105 w 445770"/>
                <a:gd name="connsiteY6" fmla="*/ 181952 h 214312"/>
                <a:gd name="connsiteX7" fmla="*/ 14787 w 445770"/>
                <a:gd name="connsiteY7" fmla="*/ 3215 h 214312"/>
                <a:gd name="connsiteX8" fmla="*/ 3215 w 445770"/>
                <a:gd name="connsiteY8" fmla="*/ 25074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70" h="214312">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660D579-5813-4DAD-BAF1-ACC9C4E1FF44}"/>
                </a:ext>
              </a:extLst>
            </p:cNvPr>
            <p:cNvSpPr/>
            <p:nvPr/>
          </p:nvSpPr>
          <p:spPr>
            <a:xfrm>
              <a:off x="4407432" y="3495223"/>
              <a:ext cx="192881" cy="214313"/>
            </a:xfrm>
            <a:custGeom>
              <a:avLst/>
              <a:gdLst>
                <a:gd name="connsiteX0" fmla="*/ 143375 w 192881"/>
                <a:gd name="connsiteY0" fmla="*/ 164806 h 214312"/>
                <a:gd name="connsiteX1" fmla="*/ 143375 w 192881"/>
                <a:gd name="connsiteY1" fmla="*/ 164806 h 214312"/>
                <a:gd name="connsiteX2" fmla="*/ 143375 w 192881"/>
                <a:gd name="connsiteY2" fmla="*/ 25932 h 214312"/>
                <a:gd name="connsiteX3" fmla="*/ 120658 w 192881"/>
                <a:gd name="connsiteY3" fmla="*/ 3215 h 214312"/>
                <a:gd name="connsiteX4" fmla="*/ 3215 w 192881"/>
                <a:gd name="connsiteY4" fmla="*/ 3215 h 214312"/>
                <a:gd name="connsiteX5" fmla="*/ 31075 w 192881"/>
                <a:gd name="connsiteY5" fmla="*/ 103942 h 214312"/>
                <a:gd name="connsiteX6" fmla="*/ 35790 w 192881"/>
                <a:gd name="connsiteY6" fmla="*/ 99227 h 214312"/>
                <a:gd name="connsiteX7" fmla="*/ 28932 w 192881"/>
                <a:gd name="connsiteY7" fmla="*/ 76081 h 214312"/>
                <a:gd name="connsiteX8" fmla="*/ 71795 w 192881"/>
                <a:gd name="connsiteY8" fmla="*/ 33647 h 214312"/>
                <a:gd name="connsiteX9" fmla="*/ 115086 w 192881"/>
                <a:gd name="connsiteY9" fmla="*/ 76081 h 214312"/>
                <a:gd name="connsiteX10" fmla="*/ 71795 w 192881"/>
                <a:gd name="connsiteY10" fmla="*/ 119372 h 214312"/>
                <a:gd name="connsiteX11" fmla="*/ 59365 w 192881"/>
                <a:gd name="connsiteY11" fmla="*/ 117229 h 214312"/>
                <a:gd name="connsiteX12" fmla="*/ 40505 w 192881"/>
                <a:gd name="connsiteY12" fmla="*/ 136088 h 214312"/>
                <a:gd name="connsiteX13" fmla="*/ 68794 w 192881"/>
                <a:gd name="connsiteY13" fmla="*/ 169093 h 214312"/>
                <a:gd name="connsiteX14" fmla="*/ 190524 w 192881"/>
                <a:gd name="connsiteY14" fmla="*/ 211955 h 214312"/>
                <a:gd name="connsiteX15" fmla="*/ 147233 w 192881"/>
                <a:gd name="connsiteY15" fmla="*/ 168664 h 214312"/>
                <a:gd name="connsiteX16" fmla="*/ 143375 w 192881"/>
                <a:gd name="connsiteY16" fmla="*/ 164806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881" h="214312">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D4AAFFD-D5FB-49C4-85EB-17B541D83CE0}"/>
                </a:ext>
              </a:extLst>
            </p:cNvPr>
            <p:cNvSpPr/>
            <p:nvPr/>
          </p:nvSpPr>
          <p:spPr>
            <a:xfrm>
              <a:off x="5620869" y="353401"/>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BDCA7C6C-BE13-4E4F-9282-55EC56501432}"/>
                </a:ext>
              </a:extLst>
            </p:cNvPr>
            <p:cNvSpPr/>
            <p:nvPr/>
          </p:nvSpPr>
          <p:spPr>
            <a:xfrm>
              <a:off x="5617011" y="301966"/>
              <a:ext cx="690086" cy="304324"/>
            </a:xfrm>
            <a:custGeom>
              <a:avLst/>
              <a:gdLst>
                <a:gd name="connsiteX0" fmla="*/ 7072 w 690086"/>
                <a:gd name="connsiteY0" fmla="*/ 54650 h 304323"/>
                <a:gd name="connsiteX1" fmla="*/ 366689 w 690086"/>
                <a:gd name="connsiteY1" fmla="*/ 54650 h 304323"/>
                <a:gd name="connsiteX2" fmla="*/ 376119 w 690086"/>
                <a:gd name="connsiteY2" fmla="*/ 40076 h 304323"/>
                <a:gd name="connsiteX3" fmla="*/ 442984 w 690086"/>
                <a:gd name="connsiteY3" fmla="*/ 38791 h 304323"/>
                <a:gd name="connsiteX4" fmla="*/ 441698 w 690086"/>
                <a:gd name="connsiteY4" fmla="*/ 105656 h 304323"/>
                <a:gd name="connsiteX5" fmla="*/ 374833 w 690086"/>
                <a:gd name="connsiteY5" fmla="*/ 106942 h 304323"/>
                <a:gd name="connsiteX6" fmla="*/ 362831 w 690086"/>
                <a:gd name="connsiteY6" fmla="*/ 83796 h 304323"/>
                <a:gd name="connsiteX7" fmla="*/ 7930 w 690086"/>
                <a:gd name="connsiteY7" fmla="*/ 83796 h 304323"/>
                <a:gd name="connsiteX8" fmla="*/ 10930 w 690086"/>
                <a:gd name="connsiteY8" fmla="*/ 109942 h 304323"/>
                <a:gd name="connsiteX9" fmla="*/ 263390 w 690086"/>
                <a:gd name="connsiteY9" fmla="*/ 109942 h 304323"/>
                <a:gd name="connsiteX10" fmla="*/ 269391 w 690086"/>
                <a:gd name="connsiteY10" fmla="*/ 109942 h 304323"/>
                <a:gd name="connsiteX11" fmla="*/ 319969 w 690086"/>
                <a:gd name="connsiteY11" fmla="*/ 160520 h 304323"/>
                <a:gd name="connsiteX12" fmla="*/ 457557 w 690086"/>
                <a:gd name="connsiteY12" fmla="*/ 160520 h 304323"/>
                <a:gd name="connsiteX13" fmla="*/ 463987 w 690086"/>
                <a:gd name="connsiteY13" fmla="*/ 160520 h 304323"/>
                <a:gd name="connsiteX14" fmla="*/ 605433 w 690086"/>
                <a:gd name="connsiteY14" fmla="*/ 301966 h 304323"/>
                <a:gd name="connsiteX15" fmla="*/ 612291 w 690086"/>
                <a:gd name="connsiteY15" fmla="*/ 294251 h 304323"/>
                <a:gd name="connsiteX16" fmla="*/ 676585 w 690086"/>
                <a:gd name="connsiteY16" fmla="*/ 290822 h 304323"/>
                <a:gd name="connsiteX17" fmla="*/ 684729 w 690086"/>
                <a:gd name="connsiteY17" fmla="*/ 267248 h 304323"/>
                <a:gd name="connsiteX18" fmla="*/ 689015 w 690086"/>
                <a:gd name="connsiteY18" fmla="*/ 240244 h 304323"/>
                <a:gd name="connsiteX19" fmla="*/ 686872 w 690086"/>
                <a:gd name="connsiteY19" fmla="*/ 238101 h 304323"/>
                <a:gd name="connsiteX20" fmla="*/ 599004 w 690086"/>
                <a:gd name="connsiteY20" fmla="*/ 238101 h 304323"/>
                <a:gd name="connsiteX21" fmla="*/ 493133 w 690086"/>
                <a:gd name="connsiteY21" fmla="*/ 132231 h 304323"/>
                <a:gd name="connsiteX22" fmla="*/ 493133 w 690086"/>
                <a:gd name="connsiteY22" fmla="*/ 128373 h 304323"/>
                <a:gd name="connsiteX23" fmla="*/ 492705 w 690086"/>
                <a:gd name="connsiteY23" fmla="*/ 64079 h 304323"/>
                <a:gd name="connsiteX24" fmla="*/ 435269 w 690086"/>
                <a:gd name="connsiteY24" fmla="*/ 6644 h 304323"/>
                <a:gd name="connsiteX25" fmla="*/ 433983 w 690086"/>
                <a:gd name="connsiteY25" fmla="*/ 6215 h 304323"/>
                <a:gd name="connsiteX26" fmla="*/ 3215 w 690086"/>
                <a:gd name="connsiteY26" fmla="*/ 3215 h 304323"/>
                <a:gd name="connsiteX27" fmla="*/ 5358 w 690086"/>
                <a:gd name="connsiteY27" fmla="*/ 52935 h 304323"/>
                <a:gd name="connsiteX28" fmla="*/ 7072 w 690086"/>
                <a:gd name="connsiteY28" fmla="*/ 54650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086" h="304323">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E493DA1-E34C-4ED4-BA4B-4C6CA731B057}"/>
                </a:ext>
              </a:extLst>
            </p:cNvPr>
            <p:cNvSpPr/>
            <p:nvPr/>
          </p:nvSpPr>
          <p:spPr>
            <a:xfrm>
              <a:off x="6661571" y="4457915"/>
              <a:ext cx="210026" cy="137160"/>
            </a:xfrm>
            <a:custGeom>
              <a:avLst/>
              <a:gdLst>
                <a:gd name="connsiteX0" fmla="*/ 3215 w 210026"/>
                <a:gd name="connsiteY0" fmla="*/ 32361 h 137160"/>
                <a:gd name="connsiteX1" fmla="*/ 152805 w 210026"/>
                <a:gd name="connsiteY1" fmla="*/ 137374 h 137160"/>
                <a:gd name="connsiteX2" fmla="*/ 208955 w 210026"/>
                <a:gd name="connsiteY2" fmla="*/ 127944 h 137160"/>
                <a:gd name="connsiteX3" fmla="*/ 192238 w 210026"/>
                <a:gd name="connsiteY3" fmla="*/ 90654 h 137160"/>
                <a:gd name="connsiteX4" fmla="*/ 162234 w 210026"/>
                <a:gd name="connsiteY4" fmla="*/ 95798 h 137160"/>
                <a:gd name="connsiteX5" fmla="*/ 156234 w 210026"/>
                <a:gd name="connsiteY5" fmla="*/ 96655 h 137160"/>
                <a:gd name="connsiteX6" fmla="*/ 23789 w 210026"/>
                <a:gd name="connsiteY6" fmla="*/ 3215 h 137160"/>
                <a:gd name="connsiteX7" fmla="*/ 11358 w 210026"/>
                <a:gd name="connsiteY7" fmla="*/ 20360 h 137160"/>
                <a:gd name="connsiteX8" fmla="*/ 11358 w 210026"/>
                <a:gd name="connsiteY8" fmla="*/ 20360 h 137160"/>
                <a:gd name="connsiteX9" fmla="*/ 3215 w 210026"/>
                <a:gd name="connsiteY9" fmla="*/ 32361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026" h="137160">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6E747D9-B054-4130-B4DE-89FADAE85201}"/>
                </a:ext>
              </a:extLst>
            </p:cNvPr>
            <p:cNvSpPr/>
            <p:nvPr/>
          </p:nvSpPr>
          <p:spPr>
            <a:xfrm>
              <a:off x="6699290" y="4403479"/>
              <a:ext cx="145733" cy="120015"/>
            </a:xfrm>
            <a:custGeom>
              <a:avLst/>
              <a:gdLst>
                <a:gd name="connsiteX0" fmla="*/ 3215 w 145732"/>
                <a:gd name="connsiteY0" fmla="*/ 34076 h 120015"/>
                <a:gd name="connsiteX1" fmla="*/ 125373 w 145732"/>
                <a:gd name="connsiteY1" fmla="*/ 120230 h 120015"/>
                <a:gd name="connsiteX2" fmla="*/ 145518 w 145732"/>
                <a:gd name="connsiteY2" fmla="*/ 116800 h 120015"/>
                <a:gd name="connsiteX3" fmla="*/ 138660 w 145732"/>
                <a:gd name="connsiteY3" fmla="*/ 82082 h 120015"/>
                <a:gd name="connsiteX4" fmla="*/ 26789 w 145732"/>
                <a:gd name="connsiteY4" fmla="*/ 3215 h 120015"/>
                <a:gd name="connsiteX5" fmla="*/ 3215 w 145732"/>
                <a:gd name="connsiteY5" fmla="*/ 34076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 h="120015">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0CB8312-F832-4600-AA76-4571F30056C9}"/>
                </a:ext>
              </a:extLst>
            </p:cNvPr>
            <p:cNvSpPr/>
            <p:nvPr/>
          </p:nvSpPr>
          <p:spPr>
            <a:xfrm>
              <a:off x="6831735" y="444462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D016EA57-D340-450E-89D6-BB43F58C2FEF}"/>
                </a:ext>
              </a:extLst>
            </p:cNvPr>
            <p:cNvSpPr/>
            <p:nvPr/>
          </p:nvSpPr>
          <p:spPr>
            <a:xfrm>
              <a:off x="6740438" y="4353758"/>
              <a:ext cx="98584" cy="94298"/>
            </a:xfrm>
            <a:custGeom>
              <a:avLst/>
              <a:gdLst>
                <a:gd name="connsiteX0" fmla="*/ 94512 w 98583"/>
                <a:gd name="connsiteY0" fmla="*/ 94083 h 94297"/>
                <a:gd name="connsiteX1" fmla="*/ 95369 w 98583"/>
                <a:gd name="connsiteY1" fmla="*/ 57221 h 94297"/>
                <a:gd name="connsiteX2" fmla="*/ 95369 w 98583"/>
                <a:gd name="connsiteY2" fmla="*/ 52935 h 94297"/>
                <a:gd name="connsiteX3" fmla="*/ 25075 w 98583"/>
                <a:gd name="connsiteY3" fmla="*/ 3215 h 94297"/>
                <a:gd name="connsiteX4" fmla="*/ 3215 w 98583"/>
                <a:gd name="connsiteY4" fmla="*/ 30218 h 94297"/>
                <a:gd name="connsiteX5" fmla="*/ 94512 w 98583"/>
                <a:gd name="connsiteY5" fmla="*/ 94083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94297">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E787214D-1F68-4D09-AC80-6201183D05C6}"/>
                </a:ext>
              </a:extLst>
            </p:cNvPr>
            <p:cNvSpPr/>
            <p:nvPr/>
          </p:nvSpPr>
          <p:spPr>
            <a:xfrm>
              <a:off x="6571988" y="4607933"/>
              <a:ext cx="368618" cy="188595"/>
            </a:xfrm>
            <a:custGeom>
              <a:avLst/>
              <a:gdLst>
                <a:gd name="connsiteX0" fmla="*/ 3215 w 368617"/>
                <a:gd name="connsiteY0" fmla="*/ 22931 h 188595"/>
                <a:gd name="connsiteX1" fmla="*/ 3215 w 368617"/>
                <a:gd name="connsiteY1" fmla="*/ 22931 h 188595"/>
                <a:gd name="connsiteX2" fmla="*/ 236387 w 368617"/>
                <a:gd name="connsiteY2" fmla="*/ 187094 h 188595"/>
                <a:gd name="connsiteX3" fmla="*/ 368403 w 368617"/>
                <a:gd name="connsiteY3" fmla="*/ 164378 h 188595"/>
                <a:gd name="connsiteX4" fmla="*/ 360259 w 368617"/>
                <a:gd name="connsiteY4" fmla="*/ 135659 h 188595"/>
                <a:gd name="connsiteX5" fmla="*/ 240673 w 368617"/>
                <a:gd name="connsiteY5" fmla="*/ 156234 h 188595"/>
                <a:gd name="connsiteX6" fmla="*/ 234244 w 368617"/>
                <a:gd name="connsiteY6" fmla="*/ 157520 h 188595"/>
                <a:gd name="connsiteX7" fmla="*/ 15216 w 368617"/>
                <a:gd name="connsiteY7" fmla="*/ 3215 h 188595"/>
                <a:gd name="connsiteX8" fmla="*/ 3215 w 368617"/>
                <a:gd name="connsiteY8" fmla="*/ 22931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17" h="188595">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3933E10-B753-443E-B584-EBE3F81E05E8}"/>
                </a:ext>
              </a:extLst>
            </p:cNvPr>
            <p:cNvSpPr/>
            <p:nvPr/>
          </p:nvSpPr>
          <p:spPr>
            <a:xfrm>
              <a:off x="6629852" y="4510635"/>
              <a:ext cx="278606" cy="167164"/>
            </a:xfrm>
            <a:custGeom>
              <a:avLst/>
              <a:gdLst>
                <a:gd name="connsiteX0" fmla="*/ 3215 w 278606"/>
                <a:gd name="connsiteY0" fmla="*/ 26361 h 167163"/>
                <a:gd name="connsiteX1" fmla="*/ 199525 w 278606"/>
                <a:gd name="connsiteY1" fmla="*/ 164378 h 167163"/>
                <a:gd name="connsiteX2" fmla="*/ 275820 w 278606"/>
                <a:gd name="connsiteY2" fmla="*/ 151090 h 167163"/>
                <a:gd name="connsiteX3" fmla="*/ 272391 w 278606"/>
                <a:gd name="connsiteY3" fmla="*/ 142518 h 167163"/>
                <a:gd name="connsiteX4" fmla="*/ 254389 w 278606"/>
                <a:gd name="connsiteY4" fmla="*/ 103085 h 167163"/>
                <a:gd name="connsiteX5" fmla="*/ 183666 w 278606"/>
                <a:gd name="connsiteY5" fmla="*/ 114657 h 167163"/>
                <a:gd name="connsiteX6" fmla="*/ 177665 w 278606"/>
                <a:gd name="connsiteY6" fmla="*/ 115086 h 167163"/>
                <a:gd name="connsiteX7" fmla="*/ 18645 w 278606"/>
                <a:gd name="connsiteY7" fmla="*/ 3215 h 167163"/>
                <a:gd name="connsiteX8" fmla="*/ 3215 w 278606"/>
                <a:gd name="connsiteY8" fmla="*/ 26361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606" h="167163">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C1B6ED6-E40C-423C-9DCA-0514170E4F1F}"/>
                </a:ext>
              </a:extLst>
            </p:cNvPr>
            <p:cNvSpPr/>
            <p:nvPr/>
          </p:nvSpPr>
          <p:spPr>
            <a:xfrm>
              <a:off x="5355122" y="5926384"/>
              <a:ext cx="282893" cy="132874"/>
            </a:xfrm>
            <a:custGeom>
              <a:avLst/>
              <a:gdLst>
                <a:gd name="connsiteX0" fmla="*/ 253960 w 282892"/>
                <a:gd name="connsiteY0" fmla="*/ 3215 h 132873"/>
                <a:gd name="connsiteX1" fmla="*/ 253960 w 282892"/>
                <a:gd name="connsiteY1" fmla="*/ 3215 h 132873"/>
                <a:gd name="connsiteX2" fmla="*/ 179808 w 282892"/>
                <a:gd name="connsiteY2" fmla="*/ 46077 h 132873"/>
                <a:gd name="connsiteX3" fmla="*/ 176808 w 282892"/>
                <a:gd name="connsiteY3" fmla="*/ 47792 h 132873"/>
                <a:gd name="connsiteX4" fmla="*/ 3215 w 282892"/>
                <a:gd name="connsiteY4" fmla="*/ 47792 h 132873"/>
                <a:gd name="connsiteX5" fmla="*/ 19074 w 282892"/>
                <a:gd name="connsiteY5" fmla="*/ 124087 h 132873"/>
                <a:gd name="connsiteX6" fmla="*/ 21217 w 282892"/>
                <a:gd name="connsiteY6" fmla="*/ 133517 h 132873"/>
                <a:gd name="connsiteX7" fmla="*/ 37076 w 282892"/>
                <a:gd name="connsiteY7" fmla="*/ 106085 h 132873"/>
                <a:gd name="connsiteX8" fmla="*/ 41362 w 282892"/>
                <a:gd name="connsiteY8" fmla="*/ 98798 h 132873"/>
                <a:gd name="connsiteX9" fmla="*/ 185809 w 282892"/>
                <a:gd name="connsiteY9" fmla="*/ 98798 h 132873"/>
                <a:gd name="connsiteX10" fmla="*/ 240673 w 282892"/>
                <a:gd name="connsiteY10" fmla="*/ 44363 h 132873"/>
                <a:gd name="connsiteX11" fmla="*/ 244959 w 282892"/>
                <a:gd name="connsiteY11" fmla="*/ 40076 h 132873"/>
                <a:gd name="connsiteX12" fmla="*/ 274106 w 282892"/>
                <a:gd name="connsiteY12" fmla="*/ 40076 h 132873"/>
                <a:gd name="connsiteX13" fmla="*/ 279678 w 282892"/>
                <a:gd name="connsiteY13" fmla="*/ 3215 h 132873"/>
                <a:gd name="connsiteX14" fmla="*/ 253960 w 282892"/>
                <a:gd name="connsiteY14" fmla="*/ 3215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892" h="132873">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BF305F8C-06FC-473D-A45F-3520D35FB818}"/>
                </a:ext>
              </a:extLst>
            </p:cNvPr>
            <p:cNvSpPr/>
            <p:nvPr/>
          </p:nvSpPr>
          <p:spPr>
            <a:xfrm>
              <a:off x="6598991" y="4558641"/>
              <a:ext cx="325755" cy="175736"/>
            </a:xfrm>
            <a:custGeom>
              <a:avLst/>
              <a:gdLst>
                <a:gd name="connsiteX0" fmla="*/ 3215 w 325755"/>
                <a:gd name="connsiteY0" fmla="*/ 27218 h 175736"/>
                <a:gd name="connsiteX1" fmla="*/ 3215 w 325755"/>
                <a:gd name="connsiteY1" fmla="*/ 27218 h 175736"/>
                <a:gd name="connsiteX2" fmla="*/ 214098 w 325755"/>
                <a:gd name="connsiteY2" fmla="*/ 175522 h 175736"/>
                <a:gd name="connsiteX3" fmla="*/ 324683 w 325755"/>
                <a:gd name="connsiteY3" fmla="*/ 156234 h 175736"/>
                <a:gd name="connsiteX4" fmla="*/ 316540 w 325755"/>
                <a:gd name="connsiteY4" fmla="*/ 131373 h 175736"/>
                <a:gd name="connsiteX5" fmla="*/ 229100 w 325755"/>
                <a:gd name="connsiteY5" fmla="*/ 146375 h 175736"/>
                <a:gd name="connsiteX6" fmla="*/ 223100 w 325755"/>
                <a:gd name="connsiteY6" fmla="*/ 147661 h 175736"/>
                <a:gd name="connsiteX7" fmla="*/ 17788 w 325755"/>
                <a:gd name="connsiteY7" fmla="*/ 3215 h 175736"/>
                <a:gd name="connsiteX8" fmla="*/ 3215 w 325755"/>
                <a:gd name="connsiteY8" fmla="*/ 27218 h 17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755" h="175736">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B79F6A7-B7C6-4580-8B00-9FBCF3A0CFB0}"/>
                </a:ext>
              </a:extLst>
            </p:cNvPr>
            <p:cNvSpPr/>
            <p:nvPr/>
          </p:nvSpPr>
          <p:spPr>
            <a:xfrm>
              <a:off x="6549700" y="4644795"/>
              <a:ext cx="407194" cy="201454"/>
            </a:xfrm>
            <a:custGeom>
              <a:avLst/>
              <a:gdLst>
                <a:gd name="connsiteX0" fmla="*/ 3215 w 407193"/>
                <a:gd name="connsiteY0" fmla="*/ 25503 h 201453"/>
                <a:gd name="connsiteX1" fmla="*/ 251817 w 407193"/>
                <a:gd name="connsiteY1" fmla="*/ 200811 h 201453"/>
                <a:gd name="connsiteX2" fmla="*/ 404836 w 407193"/>
                <a:gd name="connsiteY2" fmla="*/ 174236 h 201453"/>
                <a:gd name="connsiteX3" fmla="*/ 395835 w 407193"/>
                <a:gd name="connsiteY3" fmla="*/ 146376 h 201453"/>
                <a:gd name="connsiteX4" fmla="*/ 257818 w 407193"/>
                <a:gd name="connsiteY4" fmla="*/ 170378 h 201453"/>
                <a:gd name="connsiteX5" fmla="*/ 253960 w 407193"/>
                <a:gd name="connsiteY5" fmla="*/ 171235 h 201453"/>
                <a:gd name="connsiteX6" fmla="*/ 15645 w 407193"/>
                <a:gd name="connsiteY6" fmla="*/ 3215 h 201453"/>
                <a:gd name="connsiteX7" fmla="*/ 3215 w 407193"/>
                <a:gd name="connsiteY7" fmla="*/ 25503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93" h="20145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F3EA39C1-FA2F-4E61-85FD-7FEA6A51BF61}"/>
                </a:ext>
              </a:extLst>
            </p:cNvPr>
            <p:cNvSpPr/>
            <p:nvPr/>
          </p:nvSpPr>
          <p:spPr>
            <a:xfrm>
              <a:off x="6549700" y="4667083"/>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AFD33746-BBD5-4A6F-AFBE-1143FA87074D}"/>
                </a:ext>
              </a:extLst>
            </p:cNvPr>
            <p:cNvSpPr/>
            <p:nvPr/>
          </p:nvSpPr>
          <p:spPr>
            <a:xfrm>
              <a:off x="5182814" y="2943154"/>
              <a:ext cx="21431" cy="34290"/>
            </a:xfrm>
            <a:custGeom>
              <a:avLst/>
              <a:gdLst>
                <a:gd name="connsiteX0" fmla="*/ 3215 w 21431"/>
                <a:gd name="connsiteY0" fmla="*/ 19074 h 34290"/>
                <a:gd name="connsiteX1" fmla="*/ 21646 w 21431"/>
                <a:gd name="connsiteY1" fmla="*/ 31504 h 34290"/>
                <a:gd name="connsiteX2" fmla="*/ 6215 w 21431"/>
                <a:gd name="connsiteY2" fmla="*/ 3215 h 34290"/>
                <a:gd name="connsiteX3" fmla="*/ 3215 w 21431"/>
                <a:gd name="connsiteY3" fmla="*/ 19074 h 34290"/>
              </a:gdLst>
              <a:ahLst/>
              <a:cxnLst>
                <a:cxn ang="0">
                  <a:pos x="connsiteX0" y="connsiteY0"/>
                </a:cxn>
                <a:cxn ang="0">
                  <a:pos x="connsiteX1" y="connsiteY1"/>
                </a:cxn>
                <a:cxn ang="0">
                  <a:pos x="connsiteX2" y="connsiteY2"/>
                </a:cxn>
                <a:cxn ang="0">
                  <a:pos x="connsiteX3" y="connsiteY3"/>
                </a:cxn>
              </a:cxnLst>
              <a:rect l="l" t="t" r="r" b="b"/>
              <a:pathLst>
                <a:path w="21431" h="34290">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BE389B80-E9C2-4E8D-B0EB-22A3794CAB49}"/>
                </a:ext>
              </a:extLst>
            </p:cNvPr>
            <p:cNvSpPr/>
            <p:nvPr/>
          </p:nvSpPr>
          <p:spPr>
            <a:xfrm>
              <a:off x="5145953" y="3167324"/>
              <a:ext cx="8573" cy="25718"/>
            </a:xfrm>
            <a:custGeom>
              <a:avLst/>
              <a:gdLst>
                <a:gd name="connsiteX0" fmla="*/ 3215 w 8572"/>
                <a:gd name="connsiteY0" fmla="*/ 26360 h 25717"/>
                <a:gd name="connsiteX1" fmla="*/ 3215 w 8572"/>
                <a:gd name="connsiteY1" fmla="*/ 26360 h 25717"/>
                <a:gd name="connsiteX2" fmla="*/ 6644 w 8572"/>
                <a:gd name="connsiteY2" fmla="*/ 25074 h 25717"/>
                <a:gd name="connsiteX3" fmla="*/ 6644 w 8572"/>
                <a:gd name="connsiteY3" fmla="*/ 3215 h 25717"/>
                <a:gd name="connsiteX4" fmla="*/ 3215 w 8572"/>
                <a:gd name="connsiteY4" fmla="*/ 26360 h 25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25717">
                  <a:moveTo>
                    <a:pt x="3215" y="26360"/>
                  </a:moveTo>
                  <a:lnTo>
                    <a:pt x="3215" y="26360"/>
                  </a:lnTo>
                  <a:cubicBezTo>
                    <a:pt x="4501" y="25932"/>
                    <a:pt x="5358" y="25503"/>
                    <a:pt x="6644" y="25074"/>
                  </a:cubicBezTo>
                  <a:lnTo>
                    <a:pt x="6644" y="3215"/>
                  </a:lnTo>
                  <a:cubicBezTo>
                    <a:pt x="5358" y="10930"/>
                    <a:pt x="4501" y="18645"/>
                    <a:pt x="3215" y="26360"/>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1DBE25D2-BB6E-47DC-8A72-4D4621973E97}"/>
                </a:ext>
              </a:extLst>
            </p:cNvPr>
            <p:cNvSpPr/>
            <p:nvPr/>
          </p:nvSpPr>
          <p:spPr>
            <a:xfrm>
              <a:off x="5121092" y="2981730"/>
              <a:ext cx="124301" cy="402908"/>
            </a:xfrm>
            <a:custGeom>
              <a:avLst/>
              <a:gdLst>
                <a:gd name="connsiteX0" fmla="*/ 3215 w 124301"/>
                <a:gd name="connsiteY0" fmla="*/ 402264 h 402907"/>
                <a:gd name="connsiteX1" fmla="*/ 3215 w 124301"/>
                <a:gd name="connsiteY1" fmla="*/ 402264 h 402907"/>
                <a:gd name="connsiteX2" fmla="*/ 42220 w 124301"/>
                <a:gd name="connsiteY2" fmla="*/ 377404 h 402907"/>
                <a:gd name="connsiteX3" fmla="*/ 56793 w 124301"/>
                <a:gd name="connsiteY3" fmla="*/ 379976 h 402907"/>
                <a:gd name="connsiteX4" fmla="*/ 122801 w 124301"/>
                <a:gd name="connsiteY4" fmla="*/ 313968 h 402907"/>
                <a:gd name="connsiteX5" fmla="*/ 122801 w 124301"/>
                <a:gd name="connsiteY5" fmla="*/ 62365 h 402907"/>
                <a:gd name="connsiteX6" fmla="*/ 107371 w 124301"/>
                <a:gd name="connsiteY6" fmla="*/ 35362 h 402907"/>
                <a:gd name="connsiteX7" fmla="*/ 61079 w 124301"/>
                <a:gd name="connsiteY7" fmla="*/ 3215 h 402907"/>
                <a:gd name="connsiteX8" fmla="*/ 51649 w 124301"/>
                <a:gd name="connsiteY8" fmla="*/ 59364 h 402907"/>
                <a:gd name="connsiteX9" fmla="*/ 51649 w 124301"/>
                <a:gd name="connsiteY9" fmla="*/ 209812 h 402907"/>
                <a:gd name="connsiteX10" fmla="*/ 86368 w 124301"/>
                <a:gd name="connsiteY10" fmla="*/ 252246 h 402907"/>
                <a:gd name="connsiteX11" fmla="*/ 43077 w 124301"/>
                <a:gd name="connsiteY11" fmla="*/ 295108 h 402907"/>
                <a:gd name="connsiteX12" fmla="*/ 17359 w 124301"/>
                <a:gd name="connsiteY12" fmla="*/ 286536 h 402907"/>
                <a:gd name="connsiteX13" fmla="*/ 3215 w 124301"/>
                <a:gd name="connsiteY13" fmla="*/ 402264 h 4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01" h="402907">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CCA7431E-97A0-4CE0-93DC-24A4BE7A9D11}"/>
                </a:ext>
              </a:extLst>
            </p:cNvPr>
            <p:cNvSpPr/>
            <p:nvPr/>
          </p:nvSpPr>
          <p:spPr>
            <a:xfrm>
              <a:off x="5138143" y="6692336"/>
              <a:ext cx="180023" cy="162878"/>
            </a:xfrm>
            <a:custGeom>
              <a:avLst/>
              <a:gdLst>
                <a:gd name="connsiteX0" fmla="*/ 6309 w 180022"/>
                <a:gd name="connsiteY0" fmla="*/ 46506 h 162877"/>
                <a:gd name="connsiteX1" fmla="*/ 10595 w 180022"/>
                <a:gd name="connsiteY1" fmla="*/ 94084 h 162877"/>
                <a:gd name="connsiteX2" fmla="*/ 37170 w 180022"/>
                <a:gd name="connsiteY2" fmla="*/ 85082 h 162877"/>
                <a:gd name="connsiteX3" fmla="*/ 80033 w 180022"/>
                <a:gd name="connsiteY3" fmla="*/ 127944 h 162877"/>
                <a:gd name="connsiteX4" fmla="*/ 76604 w 180022"/>
                <a:gd name="connsiteY4" fmla="*/ 144232 h 162877"/>
                <a:gd name="connsiteX5" fmla="*/ 116037 w 180022"/>
                <a:gd name="connsiteY5" fmla="*/ 147233 h 162877"/>
                <a:gd name="connsiteX6" fmla="*/ 153756 w 180022"/>
                <a:gd name="connsiteY6" fmla="*/ 158806 h 162877"/>
                <a:gd name="connsiteX7" fmla="*/ 176902 w 180022"/>
                <a:gd name="connsiteY7" fmla="*/ 137375 h 162877"/>
                <a:gd name="connsiteX8" fmla="*/ 42742 w 180022"/>
                <a:gd name="connsiteY8" fmla="*/ 3215 h 162877"/>
                <a:gd name="connsiteX9" fmla="*/ 6309 w 180022"/>
                <a:gd name="connsiteY9" fmla="*/ 46506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 h="162877">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C90B0ACB-F5CB-477E-B3DC-1A476A833573}"/>
                </a:ext>
              </a:extLst>
            </p:cNvPr>
            <p:cNvSpPr/>
            <p:nvPr/>
          </p:nvSpPr>
          <p:spPr>
            <a:xfrm>
              <a:off x="5382125" y="5992821"/>
              <a:ext cx="248603" cy="214313"/>
            </a:xfrm>
            <a:custGeom>
              <a:avLst/>
              <a:gdLst>
                <a:gd name="connsiteX0" fmla="*/ 157520 w 248602"/>
                <a:gd name="connsiteY0" fmla="*/ 118943 h 214312"/>
                <a:gd name="connsiteX1" fmla="*/ 238101 w 248602"/>
                <a:gd name="connsiteY1" fmla="*/ 38362 h 214312"/>
                <a:gd name="connsiteX2" fmla="*/ 241102 w 248602"/>
                <a:gd name="connsiteY2" fmla="*/ 13502 h 214312"/>
                <a:gd name="connsiteX3" fmla="*/ 242387 w 248602"/>
                <a:gd name="connsiteY3" fmla="*/ 3215 h 214312"/>
                <a:gd name="connsiteX4" fmla="*/ 229957 w 248602"/>
                <a:gd name="connsiteY4" fmla="*/ 3215 h 214312"/>
                <a:gd name="connsiteX5" fmla="*/ 174665 w 248602"/>
                <a:gd name="connsiteY5" fmla="*/ 57650 h 214312"/>
                <a:gd name="connsiteX6" fmla="*/ 170379 w 248602"/>
                <a:gd name="connsiteY6" fmla="*/ 61936 h 214312"/>
                <a:gd name="connsiteX7" fmla="*/ 31075 w 248602"/>
                <a:gd name="connsiteY7" fmla="*/ 61936 h 214312"/>
                <a:gd name="connsiteX8" fmla="*/ 3215 w 248602"/>
                <a:gd name="connsiteY8" fmla="*/ 109942 h 214312"/>
                <a:gd name="connsiteX9" fmla="*/ 22074 w 248602"/>
                <a:gd name="connsiteY9" fmla="*/ 212383 h 214312"/>
                <a:gd name="connsiteX10" fmla="*/ 22931 w 248602"/>
                <a:gd name="connsiteY10" fmla="*/ 211526 h 214312"/>
                <a:gd name="connsiteX11" fmla="*/ 27218 w 248602"/>
                <a:gd name="connsiteY11" fmla="*/ 207240 h 214312"/>
                <a:gd name="connsiteX12" fmla="*/ 247102 w 248602"/>
                <a:gd name="connsiteY12" fmla="*/ 207240 h 214312"/>
                <a:gd name="connsiteX13" fmla="*/ 239816 w 248602"/>
                <a:gd name="connsiteY13" fmla="*/ 139946 h 214312"/>
                <a:gd name="connsiteX14" fmla="*/ 236815 w 248602"/>
                <a:gd name="connsiteY14" fmla="*/ 81224 h 214312"/>
                <a:gd name="connsiteX15" fmla="*/ 151090 w 248602"/>
                <a:gd name="connsiteY15" fmla="*/ 166949 h 214312"/>
                <a:gd name="connsiteX16" fmla="*/ 141661 w 248602"/>
                <a:gd name="connsiteY16" fmla="*/ 171235 h 214312"/>
                <a:gd name="connsiteX17" fmla="*/ 117658 w 248602"/>
                <a:gd name="connsiteY17" fmla="*/ 178951 h 214312"/>
                <a:gd name="connsiteX18" fmla="*/ 74795 w 248602"/>
                <a:gd name="connsiteY18" fmla="*/ 136088 h 214312"/>
                <a:gd name="connsiteX19" fmla="*/ 117658 w 248602"/>
                <a:gd name="connsiteY19" fmla="*/ 93226 h 214312"/>
                <a:gd name="connsiteX20" fmla="*/ 117658 w 248602"/>
                <a:gd name="connsiteY20" fmla="*/ 93226 h 214312"/>
                <a:gd name="connsiteX21" fmla="*/ 157520 w 248602"/>
                <a:gd name="connsiteY21" fmla="*/ 11894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602" h="21431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F6AAD2BD-F5BD-494D-864A-00488E1D511F}"/>
                </a:ext>
              </a:extLst>
            </p:cNvPr>
            <p:cNvSpPr/>
            <p:nvPr/>
          </p:nvSpPr>
          <p:spPr>
            <a:xfrm>
              <a:off x="5317831" y="6832926"/>
              <a:ext cx="21431" cy="21431"/>
            </a:xfrm>
            <a:custGeom>
              <a:avLst/>
              <a:gdLst>
                <a:gd name="connsiteX0" fmla="*/ 11359 w 21431"/>
                <a:gd name="connsiteY0" fmla="*/ 17359 h 21431"/>
                <a:gd name="connsiteX1" fmla="*/ 11359 w 21431"/>
                <a:gd name="connsiteY1" fmla="*/ 17359 h 21431"/>
                <a:gd name="connsiteX2" fmla="*/ 19931 w 21431"/>
                <a:gd name="connsiteY2" fmla="*/ 19931 h 21431"/>
                <a:gd name="connsiteX3" fmla="*/ 3215 w 21431"/>
                <a:gd name="connsiteY3" fmla="*/ 3215 h 21431"/>
                <a:gd name="connsiteX4" fmla="*/ 11359 w 21431"/>
                <a:gd name="connsiteY4" fmla="*/ 17359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1170F38A-188D-4385-B3DA-27439098CF5B}"/>
                </a:ext>
              </a:extLst>
            </p:cNvPr>
            <p:cNvSpPr/>
            <p:nvPr/>
          </p:nvSpPr>
          <p:spPr>
            <a:xfrm>
              <a:off x="5200388" y="6508028"/>
              <a:ext cx="428625" cy="351473"/>
            </a:xfrm>
            <a:custGeom>
              <a:avLst/>
              <a:gdLst>
                <a:gd name="connsiteX0" fmla="*/ 227814 w 428625"/>
                <a:gd name="connsiteY0" fmla="*/ 76939 h 351472"/>
                <a:gd name="connsiteX1" fmla="*/ 227814 w 428625"/>
                <a:gd name="connsiteY1" fmla="*/ 76939 h 351472"/>
                <a:gd name="connsiteX2" fmla="*/ 223528 w 428625"/>
                <a:gd name="connsiteY2" fmla="*/ 72652 h 351472"/>
                <a:gd name="connsiteX3" fmla="*/ 154091 w 428625"/>
                <a:gd name="connsiteY3" fmla="*/ 3215 h 351472"/>
                <a:gd name="connsiteX4" fmla="*/ 149376 w 428625"/>
                <a:gd name="connsiteY4" fmla="*/ 8787 h 351472"/>
                <a:gd name="connsiteX5" fmla="*/ 11359 w 428625"/>
                <a:gd name="connsiteY5" fmla="*/ 155377 h 351472"/>
                <a:gd name="connsiteX6" fmla="*/ 3215 w 428625"/>
                <a:gd name="connsiteY6" fmla="*/ 168235 h 351472"/>
                <a:gd name="connsiteX7" fmla="*/ 184094 w 428625"/>
                <a:gd name="connsiteY7" fmla="*/ 349972 h 351472"/>
                <a:gd name="connsiteX8" fmla="*/ 196096 w 428625"/>
                <a:gd name="connsiteY8" fmla="*/ 349544 h 351472"/>
                <a:gd name="connsiteX9" fmla="*/ 265962 w 428625"/>
                <a:gd name="connsiteY9" fmla="*/ 320826 h 351472"/>
                <a:gd name="connsiteX10" fmla="*/ 272391 w 428625"/>
                <a:gd name="connsiteY10" fmla="*/ 316539 h 351472"/>
                <a:gd name="connsiteX11" fmla="*/ 270248 w 428625"/>
                <a:gd name="connsiteY11" fmla="*/ 303681 h 351472"/>
                <a:gd name="connsiteX12" fmla="*/ 313111 w 428625"/>
                <a:gd name="connsiteY12" fmla="*/ 260390 h 351472"/>
                <a:gd name="connsiteX13" fmla="*/ 330256 w 428625"/>
                <a:gd name="connsiteY13" fmla="*/ 264247 h 351472"/>
                <a:gd name="connsiteX14" fmla="*/ 349115 w 428625"/>
                <a:gd name="connsiteY14" fmla="*/ 193524 h 351472"/>
                <a:gd name="connsiteX15" fmla="*/ 360259 w 428625"/>
                <a:gd name="connsiteY15" fmla="*/ 171236 h 351472"/>
                <a:gd name="connsiteX16" fmla="*/ 420696 w 428625"/>
                <a:gd name="connsiteY16" fmla="*/ 157091 h 351472"/>
                <a:gd name="connsiteX17" fmla="*/ 427982 w 428625"/>
                <a:gd name="connsiteY17" fmla="*/ 150662 h 351472"/>
                <a:gd name="connsiteX18" fmla="*/ 353830 w 428625"/>
                <a:gd name="connsiteY18" fmla="*/ 76939 h 351472"/>
                <a:gd name="connsiteX19" fmla="*/ 227814 w 428625"/>
                <a:gd name="connsiteY19" fmla="*/ 76939 h 3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351472">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FD087505-2327-453D-920F-08F4D403479E}"/>
                </a:ext>
              </a:extLst>
            </p:cNvPr>
            <p:cNvSpPr/>
            <p:nvPr/>
          </p:nvSpPr>
          <p:spPr>
            <a:xfrm>
              <a:off x="5269825" y="3049881"/>
              <a:ext cx="42863" cy="47149"/>
            </a:xfrm>
            <a:custGeom>
              <a:avLst/>
              <a:gdLst>
                <a:gd name="connsiteX0" fmla="*/ 3215 w 42862"/>
                <a:gd name="connsiteY0" fmla="*/ 3215 h 47148"/>
                <a:gd name="connsiteX1" fmla="*/ 28504 w 42862"/>
                <a:gd name="connsiteY1" fmla="*/ 44791 h 47148"/>
                <a:gd name="connsiteX2" fmla="*/ 42648 w 42862"/>
                <a:gd name="connsiteY2" fmla="*/ 30647 h 47148"/>
                <a:gd name="connsiteX3" fmla="*/ 6644 w 42862"/>
                <a:gd name="connsiteY3" fmla="*/ 3215 h 47148"/>
                <a:gd name="connsiteX4" fmla="*/ 3215 w 42862"/>
                <a:gd name="connsiteY4" fmla="*/ 3215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7148">
                  <a:moveTo>
                    <a:pt x="3215" y="3215"/>
                  </a:moveTo>
                  <a:cubicBezTo>
                    <a:pt x="11359" y="16931"/>
                    <a:pt x="19931" y="31075"/>
                    <a:pt x="28504" y="44791"/>
                  </a:cubicBezTo>
                  <a:lnTo>
                    <a:pt x="42648" y="30647"/>
                  </a:lnTo>
                  <a:cubicBezTo>
                    <a:pt x="30647" y="21217"/>
                    <a:pt x="18645" y="12216"/>
                    <a:pt x="6644" y="3215"/>
                  </a:cubicBezTo>
                  <a:lnTo>
                    <a:pt x="3215" y="3215"/>
                  </a:ln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BF07912B-50A4-48C4-9DBC-408A6AF3E26B}"/>
                </a:ext>
              </a:extLst>
            </p:cNvPr>
            <p:cNvSpPr/>
            <p:nvPr/>
          </p:nvSpPr>
          <p:spPr>
            <a:xfrm>
              <a:off x="4361140" y="2670119"/>
              <a:ext cx="501491" cy="1032986"/>
            </a:xfrm>
            <a:custGeom>
              <a:avLst/>
              <a:gdLst>
                <a:gd name="connsiteX0" fmla="*/ 337114 w 501491"/>
                <a:gd name="connsiteY0" fmla="*/ 745593 h 1032986"/>
                <a:gd name="connsiteX1" fmla="*/ 337114 w 501491"/>
                <a:gd name="connsiteY1" fmla="*/ 745593 h 1032986"/>
                <a:gd name="connsiteX2" fmla="*/ 328113 w 501491"/>
                <a:gd name="connsiteY2" fmla="*/ 734878 h 1032986"/>
                <a:gd name="connsiteX3" fmla="*/ 328113 w 501491"/>
                <a:gd name="connsiteY3" fmla="*/ 737878 h 1032986"/>
                <a:gd name="connsiteX4" fmla="*/ 285679 w 501491"/>
                <a:gd name="connsiteY4" fmla="*/ 780740 h 1032986"/>
                <a:gd name="connsiteX5" fmla="*/ 242387 w 501491"/>
                <a:gd name="connsiteY5" fmla="*/ 737878 h 1032986"/>
                <a:gd name="connsiteX6" fmla="*/ 250531 w 501491"/>
                <a:gd name="connsiteY6" fmla="*/ 713018 h 1032986"/>
                <a:gd name="connsiteX7" fmla="*/ 194810 w 501491"/>
                <a:gd name="connsiteY7" fmla="*/ 657296 h 1032986"/>
                <a:gd name="connsiteX8" fmla="*/ 190524 w 501491"/>
                <a:gd name="connsiteY8" fmla="*/ 653010 h 1032986"/>
                <a:gd name="connsiteX9" fmla="*/ 190524 w 501491"/>
                <a:gd name="connsiteY9" fmla="*/ 402264 h 1032986"/>
                <a:gd name="connsiteX10" fmla="*/ 138660 w 501491"/>
                <a:gd name="connsiteY10" fmla="*/ 350401 h 1032986"/>
                <a:gd name="connsiteX11" fmla="*/ 134374 w 501491"/>
                <a:gd name="connsiteY11" fmla="*/ 346115 h 1032986"/>
                <a:gd name="connsiteX12" fmla="*/ 134374 w 501491"/>
                <a:gd name="connsiteY12" fmla="*/ 8787 h 1032986"/>
                <a:gd name="connsiteX13" fmla="*/ 111228 w 501491"/>
                <a:gd name="connsiteY13" fmla="*/ 3215 h 1032986"/>
                <a:gd name="connsiteX14" fmla="*/ 111228 w 501491"/>
                <a:gd name="connsiteY14" fmla="*/ 361117 h 1032986"/>
                <a:gd name="connsiteX15" fmla="*/ 141232 w 501491"/>
                <a:gd name="connsiteY15" fmla="*/ 391120 h 1032986"/>
                <a:gd name="connsiteX16" fmla="*/ 146804 w 501491"/>
                <a:gd name="connsiteY16" fmla="*/ 396692 h 1032986"/>
                <a:gd name="connsiteX17" fmla="*/ 146804 w 501491"/>
                <a:gd name="connsiteY17" fmla="*/ 530852 h 1032986"/>
                <a:gd name="connsiteX18" fmla="*/ 159234 w 501491"/>
                <a:gd name="connsiteY18" fmla="*/ 561285 h 1032986"/>
                <a:gd name="connsiteX19" fmla="*/ 116372 w 501491"/>
                <a:gd name="connsiteY19" fmla="*/ 603718 h 1032986"/>
                <a:gd name="connsiteX20" fmla="*/ 73081 w 501491"/>
                <a:gd name="connsiteY20" fmla="*/ 561285 h 1032986"/>
                <a:gd name="connsiteX21" fmla="*/ 107371 w 501491"/>
                <a:gd name="connsiteY21" fmla="*/ 519279 h 1032986"/>
                <a:gd name="connsiteX22" fmla="*/ 107371 w 501491"/>
                <a:gd name="connsiteY22" fmla="*/ 413409 h 1032986"/>
                <a:gd name="connsiteX23" fmla="*/ 77367 w 501491"/>
                <a:gd name="connsiteY23" fmla="*/ 382976 h 1032986"/>
                <a:gd name="connsiteX24" fmla="*/ 71795 w 501491"/>
                <a:gd name="connsiteY24" fmla="*/ 376976 h 1032986"/>
                <a:gd name="connsiteX25" fmla="*/ 71795 w 501491"/>
                <a:gd name="connsiteY25" fmla="*/ 30647 h 1032986"/>
                <a:gd name="connsiteX26" fmla="*/ 51221 w 501491"/>
                <a:gd name="connsiteY26" fmla="*/ 211955 h 1032986"/>
                <a:gd name="connsiteX27" fmla="*/ 29361 w 501491"/>
                <a:gd name="connsiteY27" fmla="*/ 322540 h 1032986"/>
                <a:gd name="connsiteX28" fmla="*/ 29361 w 501491"/>
                <a:gd name="connsiteY28" fmla="*/ 621721 h 1032986"/>
                <a:gd name="connsiteX29" fmla="*/ 104370 w 501491"/>
                <a:gd name="connsiteY29" fmla="*/ 696730 h 1032986"/>
                <a:gd name="connsiteX30" fmla="*/ 116372 w 501491"/>
                <a:gd name="connsiteY30" fmla="*/ 695015 h 1032986"/>
                <a:gd name="connsiteX31" fmla="*/ 159234 w 501491"/>
                <a:gd name="connsiteY31" fmla="*/ 737878 h 1032986"/>
                <a:gd name="connsiteX32" fmla="*/ 116372 w 501491"/>
                <a:gd name="connsiteY32" fmla="*/ 780740 h 1032986"/>
                <a:gd name="connsiteX33" fmla="*/ 73081 w 501491"/>
                <a:gd name="connsiteY33" fmla="*/ 737878 h 1032986"/>
                <a:gd name="connsiteX34" fmla="*/ 80367 w 501491"/>
                <a:gd name="connsiteY34" fmla="*/ 714303 h 1032986"/>
                <a:gd name="connsiteX35" fmla="*/ 4929 w 501491"/>
                <a:gd name="connsiteY35" fmla="*/ 638437 h 1032986"/>
                <a:gd name="connsiteX36" fmla="*/ 3215 w 501491"/>
                <a:gd name="connsiteY36" fmla="*/ 636722 h 1032986"/>
                <a:gd name="connsiteX37" fmla="*/ 7501 w 501491"/>
                <a:gd name="connsiteY37" fmla="*/ 656011 h 1032986"/>
                <a:gd name="connsiteX38" fmla="*/ 41791 w 501491"/>
                <a:gd name="connsiteY38" fmla="*/ 799171 h 1032986"/>
                <a:gd name="connsiteX39" fmla="*/ 178951 w 501491"/>
                <a:gd name="connsiteY39" fmla="*/ 799171 h 1032986"/>
                <a:gd name="connsiteX40" fmla="*/ 183237 w 501491"/>
                <a:gd name="connsiteY40" fmla="*/ 803458 h 1032986"/>
                <a:gd name="connsiteX41" fmla="*/ 218813 w 501491"/>
                <a:gd name="connsiteY41" fmla="*/ 839033 h 1032986"/>
                <a:gd name="connsiteX42" fmla="*/ 218813 w 501491"/>
                <a:gd name="connsiteY42" fmla="*/ 977479 h 1032986"/>
                <a:gd name="connsiteX43" fmla="*/ 271534 w 501491"/>
                <a:gd name="connsiteY43" fmla="*/ 1030200 h 1032986"/>
                <a:gd name="connsiteX44" fmla="*/ 350401 w 501491"/>
                <a:gd name="connsiteY44" fmla="*/ 1024628 h 1032986"/>
                <a:gd name="connsiteX45" fmla="*/ 371832 w 501491"/>
                <a:gd name="connsiteY45" fmla="*/ 1016484 h 1032986"/>
                <a:gd name="connsiteX46" fmla="*/ 371404 w 501491"/>
                <a:gd name="connsiteY46" fmla="*/ 986480 h 1032986"/>
                <a:gd name="connsiteX47" fmla="*/ 443413 w 501491"/>
                <a:gd name="connsiteY47" fmla="*/ 987766 h 1032986"/>
                <a:gd name="connsiteX48" fmla="*/ 449413 w 501491"/>
                <a:gd name="connsiteY48" fmla="*/ 962906 h 1032986"/>
                <a:gd name="connsiteX49" fmla="*/ 337971 w 501491"/>
                <a:gd name="connsiteY49" fmla="*/ 962906 h 1032986"/>
                <a:gd name="connsiteX50" fmla="*/ 335399 w 501491"/>
                <a:gd name="connsiteY50" fmla="*/ 959906 h 1032986"/>
                <a:gd name="connsiteX51" fmla="*/ 311825 w 501491"/>
                <a:gd name="connsiteY51" fmla="*/ 936331 h 1032986"/>
                <a:gd name="connsiteX52" fmla="*/ 286964 w 501491"/>
                <a:gd name="connsiteY52" fmla="*/ 944475 h 1032986"/>
                <a:gd name="connsiteX53" fmla="*/ 244102 w 501491"/>
                <a:gd name="connsiteY53" fmla="*/ 901184 h 1032986"/>
                <a:gd name="connsiteX54" fmla="*/ 286964 w 501491"/>
                <a:gd name="connsiteY54" fmla="*/ 858750 h 1032986"/>
                <a:gd name="connsiteX55" fmla="*/ 329827 w 501491"/>
                <a:gd name="connsiteY55" fmla="*/ 901184 h 1032986"/>
                <a:gd name="connsiteX56" fmla="*/ 324683 w 501491"/>
                <a:gd name="connsiteY56" fmla="*/ 921758 h 1032986"/>
                <a:gd name="connsiteX57" fmla="*/ 346115 w 501491"/>
                <a:gd name="connsiteY57" fmla="*/ 943189 h 1032986"/>
                <a:gd name="connsiteX58" fmla="*/ 441270 w 501491"/>
                <a:gd name="connsiteY58" fmla="*/ 943189 h 1032986"/>
                <a:gd name="connsiteX59" fmla="*/ 393692 w 501491"/>
                <a:gd name="connsiteY59" fmla="*/ 921330 h 1032986"/>
                <a:gd name="connsiteX60" fmla="*/ 353401 w 501491"/>
                <a:gd name="connsiteY60" fmla="*/ 889611 h 1032986"/>
                <a:gd name="connsiteX61" fmla="*/ 480703 w 501491"/>
                <a:gd name="connsiteY61" fmla="*/ 920901 h 1032986"/>
                <a:gd name="connsiteX62" fmla="*/ 498277 w 501491"/>
                <a:gd name="connsiteY62" fmla="*/ 887897 h 1032986"/>
                <a:gd name="connsiteX63" fmla="*/ 463558 w 501491"/>
                <a:gd name="connsiteY63" fmla="*/ 853178 h 1032986"/>
                <a:gd name="connsiteX64" fmla="*/ 337114 w 501491"/>
                <a:gd name="connsiteY64" fmla="*/ 745593 h 103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1491" h="1032986">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F8C06F03-B107-4680-ACB7-A6E7BA80527F}"/>
                </a:ext>
              </a:extLst>
            </p:cNvPr>
            <p:cNvSpPr/>
            <p:nvPr/>
          </p:nvSpPr>
          <p:spPr>
            <a:xfrm>
              <a:off x="4789765" y="3260765"/>
              <a:ext cx="85725" cy="222885"/>
            </a:xfrm>
            <a:custGeom>
              <a:avLst/>
              <a:gdLst>
                <a:gd name="connsiteX0" fmla="*/ 49506 w 85725"/>
                <a:gd name="connsiteY0" fmla="*/ 175951 h 222885"/>
                <a:gd name="connsiteX1" fmla="*/ 49506 w 85725"/>
                <a:gd name="connsiteY1" fmla="*/ 73081 h 222885"/>
                <a:gd name="connsiteX2" fmla="*/ 3215 w 85725"/>
                <a:gd name="connsiteY2" fmla="*/ 3215 h 222885"/>
                <a:gd name="connsiteX3" fmla="*/ 3215 w 85725"/>
                <a:gd name="connsiteY3" fmla="*/ 172950 h 222885"/>
                <a:gd name="connsiteX4" fmla="*/ 16502 w 85725"/>
                <a:gd name="connsiteY4" fmla="*/ 196524 h 222885"/>
                <a:gd name="connsiteX5" fmla="*/ 53364 w 85725"/>
                <a:gd name="connsiteY5" fmla="*/ 216241 h 222885"/>
                <a:gd name="connsiteX6" fmla="*/ 74366 w 85725"/>
                <a:gd name="connsiteY6" fmla="*/ 221385 h 222885"/>
                <a:gd name="connsiteX7" fmla="*/ 84225 w 85725"/>
                <a:gd name="connsiteY7" fmla="*/ 211526 h 222885"/>
                <a:gd name="connsiteX8" fmla="*/ 52078 w 85725"/>
                <a:gd name="connsiteY8" fmla="*/ 179379 h 222885"/>
                <a:gd name="connsiteX9" fmla="*/ 49506 w 85725"/>
                <a:gd name="connsiteY9" fmla="*/ 175951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22288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BE5B4585-0A21-4A6C-9E67-6F1E7053F64C}"/>
                </a:ext>
              </a:extLst>
            </p:cNvPr>
            <p:cNvSpPr/>
            <p:nvPr/>
          </p:nvSpPr>
          <p:spPr>
            <a:xfrm>
              <a:off x="4522732" y="2682978"/>
              <a:ext cx="252889" cy="715804"/>
            </a:xfrm>
            <a:custGeom>
              <a:avLst/>
              <a:gdLst>
                <a:gd name="connsiteX0" fmla="*/ 84225 w 252888"/>
                <a:gd name="connsiteY0" fmla="*/ 361974 h 715803"/>
                <a:gd name="connsiteX1" fmla="*/ 84225 w 252888"/>
                <a:gd name="connsiteY1" fmla="*/ 361974 h 715803"/>
                <a:gd name="connsiteX2" fmla="*/ 157091 w 252888"/>
                <a:gd name="connsiteY2" fmla="*/ 179808 h 715803"/>
                <a:gd name="connsiteX3" fmla="*/ 200382 w 252888"/>
                <a:gd name="connsiteY3" fmla="*/ 105227 h 715803"/>
                <a:gd name="connsiteX4" fmla="*/ 200382 w 252888"/>
                <a:gd name="connsiteY4" fmla="*/ 65794 h 715803"/>
                <a:gd name="connsiteX5" fmla="*/ 98369 w 252888"/>
                <a:gd name="connsiteY5" fmla="*/ 30647 h 715803"/>
                <a:gd name="connsiteX6" fmla="*/ 78224 w 252888"/>
                <a:gd name="connsiteY6" fmla="*/ 35790 h 715803"/>
                <a:gd name="connsiteX7" fmla="*/ 40934 w 252888"/>
                <a:gd name="connsiteY7" fmla="*/ 13502 h 715803"/>
                <a:gd name="connsiteX8" fmla="*/ 3215 w 252888"/>
                <a:gd name="connsiteY8" fmla="*/ 3215 h 715803"/>
                <a:gd name="connsiteX9" fmla="*/ 3215 w 252888"/>
                <a:gd name="connsiteY9" fmla="*/ 321255 h 715803"/>
                <a:gd name="connsiteX10" fmla="*/ 55078 w 252888"/>
                <a:gd name="connsiteY10" fmla="*/ 372690 h 715803"/>
                <a:gd name="connsiteX11" fmla="*/ 59365 w 252888"/>
                <a:gd name="connsiteY11" fmla="*/ 376976 h 715803"/>
                <a:gd name="connsiteX12" fmla="*/ 59365 w 252888"/>
                <a:gd name="connsiteY12" fmla="*/ 627721 h 715803"/>
                <a:gd name="connsiteX13" fmla="*/ 114657 w 252888"/>
                <a:gd name="connsiteY13" fmla="*/ 683014 h 715803"/>
                <a:gd name="connsiteX14" fmla="*/ 124944 w 252888"/>
                <a:gd name="connsiteY14" fmla="*/ 681728 h 715803"/>
                <a:gd name="connsiteX15" fmla="*/ 149804 w 252888"/>
                <a:gd name="connsiteY15" fmla="*/ 689872 h 715803"/>
                <a:gd name="connsiteX16" fmla="*/ 148519 w 252888"/>
                <a:gd name="connsiteY16" fmla="*/ 686014 h 715803"/>
                <a:gd name="connsiteX17" fmla="*/ 152376 w 252888"/>
                <a:gd name="connsiteY17" fmla="*/ 671870 h 715803"/>
                <a:gd name="connsiteX18" fmla="*/ 204240 w 252888"/>
                <a:gd name="connsiteY18" fmla="*/ 671441 h 715803"/>
                <a:gd name="connsiteX19" fmla="*/ 228671 w 252888"/>
                <a:gd name="connsiteY19" fmla="*/ 695873 h 715803"/>
                <a:gd name="connsiteX20" fmla="*/ 251389 w 252888"/>
                <a:gd name="connsiteY20" fmla="*/ 716447 h 715803"/>
                <a:gd name="connsiteX21" fmla="*/ 251389 w 252888"/>
                <a:gd name="connsiteY21" fmla="*/ 554855 h 715803"/>
                <a:gd name="connsiteX22" fmla="*/ 190524 w 252888"/>
                <a:gd name="connsiteY22" fmla="*/ 502991 h 715803"/>
                <a:gd name="connsiteX23" fmla="*/ 163520 w 252888"/>
                <a:gd name="connsiteY23" fmla="*/ 529995 h 715803"/>
                <a:gd name="connsiteX24" fmla="*/ 167378 w 252888"/>
                <a:gd name="connsiteY24" fmla="*/ 548426 h 715803"/>
                <a:gd name="connsiteX25" fmla="*/ 124944 w 252888"/>
                <a:gd name="connsiteY25" fmla="*/ 590859 h 715803"/>
                <a:gd name="connsiteX26" fmla="*/ 81653 w 252888"/>
                <a:gd name="connsiteY26" fmla="*/ 548426 h 715803"/>
                <a:gd name="connsiteX27" fmla="*/ 124944 w 252888"/>
                <a:gd name="connsiteY27" fmla="*/ 505563 h 715803"/>
                <a:gd name="connsiteX28" fmla="*/ 151519 w 252888"/>
                <a:gd name="connsiteY28" fmla="*/ 514993 h 715803"/>
                <a:gd name="connsiteX29" fmla="*/ 173379 w 252888"/>
                <a:gd name="connsiteY29" fmla="*/ 493133 h 715803"/>
                <a:gd name="connsiteX30" fmla="*/ 128802 w 252888"/>
                <a:gd name="connsiteY30" fmla="*/ 474273 h 715803"/>
                <a:gd name="connsiteX31" fmla="*/ 76938 w 252888"/>
                <a:gd name="connsiteY31" fmla="*/ 469130 h 715803"/>
                <a:gd name="connsiteX32" fmla="*/ 64937 w 252888"/>
                <a:gd name="connsiteY32" fmla="*/ 454557 h 715803"/>
                <a:gd name="connsiteX33" fmla="*/ 84225 w 252888"/>
                <a:gd name="connsiteY33" fmla="*/ 361974 h 71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888" h="715803">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103FF7BE-D4F4-4FAB-9D76-FE40728D1CB2}"/>
                </a:ext>
              </a:extLst>
            </p:cNvPr>
            <p:cNvSpPr/>
            <p:nvPr/>
          </p:nvSpPr>
          <p:spPr>
            <a:xfrm>
              <a:off x="4855345" y="3372207"/>
              <a:ext cx="12859" cy="64294"/>
            </a:xfrm>
            <a:custGeom>
              <a:avLst/>
              <a:gdLst>
                <a:gd name="connsiteX0" fmla="*/ 3215 w 12858"/>
                <a:gd name="connsiteY0" fmla="*/ 3215 h 64293"/>
                <a:gd name="connsiteX1" fmla="*/ 3215 w 12858"/>
                <a:gd name="connsiteY1" fmla="*/ 3215 h 64293"/>
                <a:gd name="connsiteX2" fmla="*/ 3215 w 12858"/>
                <a:gd name="connsiteY2" fmla="*/ 56793 h 64293"/>
                <a:gd name="connsiteX3" fmla="*/ 9644 w 12858"/>
                <a:gd name="connsiteY3" fmla="*/ 63222 h 64293"/>
                <a:gd name="connsiteX4" fmla="*/ 6215 w 12858"/>
                <a:gd name="connsiteY4" fmla="*/ 42648 h 64293"/>
                <a:gd name="connsiteX5" fmla="*/ 3215 w 12858"/>
                <a:gd name="connsiteY5" fmla="*/ 3215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 h="64293">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F2E025EE-DD3D-4F9B-8815-E4873D70979B}"/>
                </a:ext>
              </a:extLst>
            </p:cNvPr>
            <p:cNvSpPr/>
            <p:nvPr/>
          </p:nvSpPr>
          <p:spPr>
            <a:xfrm>
              <a:off x="4870775" y="147125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6DD9961-4D44-4B5D-AB89-659DCFEE0C83}"/>
                </a:ext>
              </a:extLst>
            </p:cNvPr>
            <p:cNvSpPr/>
            <p:nvPr/>
          </p:nvSpPr>
          <p:spPr>
            <a:xfrm>
              <a:off x="4440864" y="1471255"/>
              <a:ext cx="501491" cy="1268730"/>
            </a:xfrm>
            <a:custGeom>
              <a:avLst/>
              <a:gdLst>
                <a:gd name="connsiteX0" fmla="*/ 433126 w 501491"/>
                <a:gd name="connsiteY0" fmla="*/ 3215 h 1268730"/>
                <a:gd name="connsiteX1" fmla="*/ 416838 w 501491"/>
                <a:gd name="connsiteY1" fmla="*/ 70509 h 1268730"/>
                <a:gd name="connsiteX2" fmla="*/ 405694 w 501491"/>
                <a:gd name="connsiteY2" fmla="*/ 232100 h 1268730"/>
                <a:gd name="connsiteX3" fmla="*/ 389406 w 501491"/>
                <a:gd name="connsiteY3" fmla="*/ 336256 h 1268730"/>
                <a:gd name="connsiteX4" fmla="*/ 322969 w 501491"/>
                <a:gd name="connsiteY4" fmla="*/ 468273 h 1268730"/>
                <a:gd name="connsiteX5" fmla="*/ 238101 w 501491"/>
                <a:gd name="connsiteY5" fmla="*/ 690301 h 1268730"/>
                <a:gd name="connsiteX6" fmla="*/ 186666 w 501491"/>
                <a:gd name="connsiteY6" fmla="*/ 773454 h 1268730"/>
                <a:gd name="connsiteX7" fmla="*/ 64937 w 501491"/>
                <a:gd name="connsiteY7" fmla="*/ 981337 h 1268730"/>
                <a:gd name="connsiteX8" fmla="*/ 7501 w 501491"/>
                <a:gd name="connsiteY8" fmla="*/ 1152358 h 1268730"/>
                <a:gd name="connsiteX9" fmla="*/ 3215 w 501491"/>
                <a:gd name="connsiteY9" fmla="*/ 1172075 h 1268730"/>
                <a:gd name="connsiteX10" fmla="*/ 313539 w 501491"/>
                <a:gd name="connsiteY10" fmla="*/ 1265944 h 1268730"/>
                <a:gd name="connsiteX11" fmla="*/ 458415 w 501491"/>
                <a:gd name="connsiteY11" fmla="*/ 1030629 h 1268730"/>
                <a:gd name="connsiteX12" fmla="*/ 476845 w 501491"/>
                <a:gd name="connsiteY12" fmla="*/ 936331 h 1268730"/>
                <a:gd name="connsiteX13" fmla="*/ 500848 w 501491"/>
                <a:gd name="connsiteY13" fmla="*/ 830461 h 1268730"/>
                <a:gd name="connsiteX14" fmla="*/ 433126 w 501491"/>
                <a:gd name="connsiteY14" fmla="*/ 3215 h 126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491" h="1268730">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0B09BC68-DF03-4584-9180-9792D4DD68AA}"/>
                </a:ext>
              </a:extLst>
            </p:cNvPr>
            <p:cNvSpPr/>
            <p:nvPr/>
          </p:nvSpPr>
          <p:spPr>
            <a:xfrm>
              <a:off x="4881491" y="713875"/>
              <a:ext cx="1504474" cy="2546033"/>
            </a:xfrm>
            <a:custGeom>
              <a:avLst/>
              <a:gdLst>
                <a:gd name="connsiteX0" fmla="*/ 285679 w 1504473"/>
                <a:gd name="connsiteY0" fmla="*/ 1179790 h 2546032"/>
                <a:gd name="connsiteX1" fmla="*/ 285679 w 1504473"/>
                <a:gd name="connsiteY1" fmla="*/ 1179790 h 2546032"/>
                <a:gd name="connsiteX2" fmla="*/ 298109 w 1504473"/>
                <a:gd name="connsiteY2" fmla="*/ 1080349 h 2546032"/>
                <a:gd name="connsiteX3" fmla="*/ 312253 w 1504473"/>
                <a:gd name="connsiteY3" fmla="*/ 1121069 h 2546032"/>
                <a:gd name="connsiteX4" fmla="*/ 338400 w 1504473"/>
                <a:gd name="connsiteY4" fmla="*/ 1217081 h 2546032"/>
                <a:gd name="connsiteX5" fmla="*/ 347829 w 1504473"/>
                <a:gd name="connsiteY5" fmla="*/ 1254371 h 2546032"/>
                <a:gd name="connsiteX6" fmla="*/ 394121 w 1504473"/>
                <a:gd name="connsiteY6" fmla="*/ 1433965 h 2546032"/>
                <a:gd name="connsiteX7" fmla="*/ 437412 w 1504473"/>
                <a:gd name="connsiteY7" fmla="*/ 1433965 h 2546032"/>
                <a:gd name="connsiteX8" fmla="*/ 526566 w 1504473"/>
                <a:gd name="connsiteY8" fmla="*/ 1344811 h 2546032"/>
                <a:gd name="connsiteX9" fmla="*/ 532567 w 1504473"/>
                <a:gd name="connsiteY9" fmla="*/ 1344811 h 2546032"/>
                <a:gd name="connsiteX10" fmla="*/ 871180 w 1504473"/>
                <a:gd name="connsiteY10" fmla="*/ 1344811 h 2546032"/>
                <a:gd name="connsiteX11" fmla="*/ 880610 w 1504473"/>
                <a:gd name="connsiteY11" fmla="*/ 1331524 h 2546032"/>
                <a:gd name="connsiteX12" fmla="*/ 941046 w 1504473"/>
                <a:gd name="connsiteY12" fmla="*/ 1331095 h 2546032"/>
                <a:gd name="connsiteX13" fmla="*/ 941475 w 1504473"/>
                <a:gd name="connsiteY13" fmla="*/ 1391960 h 2546032"/>
                <a:gd name="connsiteX14" fmla="*/ 880610 w 1504473"/>
                <a:gd name="connsiteY14" fmla="*/ 1391531 h 2546032"/>
                <a:gd name="connsiteX15" fmla="*/ 870323 w 1504473"/>
                <a:gd name="connsiteY15" fmla="*/ 1373958 h 2546032"/>
                <a:gd name="connsiteX16" fmla="*/ 538996 w 1504473"/>
                <a:gd name="connsiteY16" fmla="*/ 1374386 h 2546032"/>
                <a:gd name="connsiteX17" fmla="*/ 449842 w 1504473"/>
                <a:gd name="connsiteY17" fmla="*/ 1463540 h 2546032"/>
                <a:gd name="connsiteX18" fmla="*/ 443841 w 1504473"/>
                <a:gd name="connsiteY18" fmla="*/ 1463540 h 2546032"/>
                <a:gd name="connsiteX19" fmla="*/ 403122 w 1504473"/>
                <a:gd name="connsiteY19" fmla="*/ 1463540 h 2546032"/>
                <a:gd name="connsiteX20" fmla="*/ 417267 w 1504473"/>
                <a:gd name="connsiteY20" fmla="*/ 1493544 h 2546032"/>
                <a:gd name="connsiteX21" fmla="*/ 497419 w 1504473"/>
                <a:gd name="connsiteY21" fmla="*/ 1493544 h 2546032"/>
                <a:gd name="connsiteX22" fmla="*/ 514993 w 1504473"/>
                <a:gd name="connsiteY22" fmla="*/ 1475970 h 2546032"/>
                <a:gd name="connsiteX23" fmla="*/ 526566 w 1504473"/>
                <a:gd name="connsiteY23" fmla="*/ 1437394 h 2546032"/>
                <a:gd name="connsiteX24" fmla="*/ 587002 w 1504473"/>
                <a:gd name="connsiteY24" fmla="*/ 1437394 h 2546032"/>
                <a:gd name="connsiteX25" fmla="*/ 587002 w 1504473"/>
                <a:gd name="connsiteY25" fmla="*/ 1497830 h 2546032"/>
                <a:gd name="connsiteX26" fmla="*/ 530424 w 1504473"/>
                <a:gd name="connsiteY26" fmla="*/ 1501259 h 2546032"/>
                <a:gd name="connsiteX27" fmla="*/ 508992 w 1504473"/>
                <a:gd name="connsiteY27" fmla="*/ 1522690 h 2546032"/>
                <a:gd name="connsiteX28" fmla="*/ 430982 w 1504473"/>
                <a:gd name="connsiteY28" fmla="*/ 1522690 h 2546032"/>
                <a:gd name="connsiteX29" fmla="*/ 436555 w 1504473"/>
                <a:gd name="connsiteY29" fmla="*/ 1539407 h 2546032"/>
                <a:gd name="connsiteX30" fmla="*/ 438698 w 1504473"/>
                <a:gd name="connsiteY30" fmla="*/ 1548408 h 2546032"/>
                <a:gd name="connsiteX31" fmla="*/ 467844 w 1504473"/>
                <a:gd name="connsiteY31" fmla="*/ 1560838 h 2546032"/>
                <a:gd name="connsiteX32" fmla="*/ 468273 w 1504473"/>
                <a:gd name="connsiteY32" fmla="*/ 1621274 h 2546032"/>
                <a:gd name="connsiteX33" fmla="*/ 445984 w 1504473"/>
                <a:gd name="connsiteY33" fmla="*/ 1633276 h 2546032"/>
                <a:gd name="connsiteX34" fmla="*/ 444270 w 1504473"/>
                <a:gd name="connsiteY34" fmla="*/ 1688140 h 2546032"/>
                <a:gd name="connsiteX35" fmla="*/ 548426 w 1504473"/>
                <a:gd name="connsiteY35" fmla="*/ 1583984 h 2546032"/>
                <a:gd name="connsiteX36" fmla="*/ 554427 w 1504473"/>
                <a:gd name="connsiteY36" fmla="*/ 1584412 h 2546032"/>
                <a:gd name="connsiteX37" fmla="*/ 635865 w 1504473"/>
                <a:gd name="connsiteY37" fmla="*/ 1584412 h 2546032"/>
                <a:gd name="connsiteX38" fmla="*/ 647867 w 1504473"/>
                <a:gd name="connsiteY38" fmla="*/ 1558266 h 2546032"/>
                <a:gd name="connsiteX39" fmla="*/ 708303 w 1504473"/>
                <a:gd name="connsiteY39" fmla="*/ 1558266 h 2546032"/>
                <a:gd name="connsiteX40" fmla="*/ 708732 w 1504473"/>
                <a:gd name="connsiteY40" fmla="*/ 1619131 h 2546032"/>
                <a:gd name="connsiteX41" fmla="*/ 647867 w 1504473"/>
                <a:gd name="connsiteY41" fmla="*/ 1618702 h 2546032"/>
                <a:gd name="connsiteX42" fmla="*/ 643581 w 1504473"/>
                <a:gd name="connsiteY42" fmla="*/ 1613559 h 2546032"/>
                <a:gd name="connsiteX43" fmla="*/ 560427 w 1504473"/>
                <a:gd name="connsiteY43" fmla="*/ 1613130 h 2546032"/>
                <a:gd name="connsiteX44" fmla="*/ 436126 w 1504473"/>
                <a:gd name="connsiteY44" fmla="*/ 1737432 h 2546032"/>
                <a:gd name="connsiteX45" fmla="*/ 436126 w 1504473"/>
                <a:gd name="connsiteY45" fmla="*/ 1737860 h 2546032"/>
                <a:gd name="connsiteX46" fmla="*/ 413837 w 1504473"/>
                <a:gd name="connsiteY46" fmla="*/ 1816727 h 2546032"/>
                <a:gd name="connsiteX47" fmla="*/ 406980 w 1504473"/>
                <a:gd name="connsiteY47" fmla="*/ 1854017 h 2546032"/>
                <a:gd name="connsiteX48" fmla="*/ 522280 w 1504473"/>
                <a:gd name="connsiteY48" fmla="*/ 1738717 h 2546032"/>
                <a:gd name="connsiteX49" fmla="*/ 524423 w 1504473"/>
                <a:gd name="connsiteY49" fmla="*/ 1737432 h 2546032"/>
                <a:gd name="connsiteX50" fmla="*/ 529138 w 1504473"/>
                <a:gd name="connsiteY50" fmla="*/ 1682139 h 2546032"/>
                <a:gd name="connsiteX51" fmla="*/ 589574 w 1504473"/>
                <a:gd name="connsiteY51" fmla="*/ 1682139 h 2546032"/>
                <a:gd name="connsiteX52" fmla="*/ 590002 w 1504473"/>
                <a:gd name="connsiteY52" fmla="*/ 1743004 h 2546032"/>
                <a:gd name="connsiteX53" fmla="*/ 546711 w 1504473"/>
                <a:gd name="connsiteY53" fmla="*/ 1753291 h 2546032"/>
                <a:gd name="connsiteX54" fmla="*/ 543282 w 1504473"/>
                <a:gd name="connsiteY54" fmla="*/ 1759720 h 2546032"/>
                <a:gd name="connsiteX55" fmla="*/ 397978 w 1504473"/>
                <a:gd name="connsiteY55" fmla="*/ 1905024 h 2546032"/>
                <a:gd name="connsiteX56" fmla="*/ 394121 w 1504473"/>
                <a:gd name="connsiteY56" fmla="*/ 1926027 h 2546032"/>
                <a:gd name="connsiteX57" fmla="*/ 380833 w 1504473"/>
                <a:gd name="connsiteY57" fmla="*/ 1992892 h 2546032"/>
                <a:gd name="connsiteX58" fmla="*/ 782884 w 1504473"/>
                <a:gd name="connsiteY58" fmla="*/ 1590842 h 2546032"/>
                <a:gd name="connsiteX59" fmla="*/ 782884 w 1504473"/>
                <a:gd name="connsiteY59" fmla="*/ 1514975 h 2546032"/>
                <a:gd name="connsiteX60" fmla="*/ 766596 w 1504473"/>
                <a:gd name="connsiteY60" fmla="*/ 1504688 h 2546032"/>
                <a:gd name="connsiteX61" fmla="*/ 767025 w 1504473"/>
                <a:gd name="connsiteY61" fmla="*/ 1444252 h 2546032"/>
                <a:gd name="connsiteX62" fmla="*/ 827461 w 1504473"/>
                <a:gd name="connsiteY62" fmla="*/ 1443823 h 2546032"/>
                <a:gd name="connsiteX63" fmla="*/ 827889 w 1504473"/>
                <a:gd name="connsiteY63" fmla="*/ 1505117 h 2546032"/>
                <a:gd name="connsiteX64" fmla="*/ 812459 w 1504473"/>
                <a:gd name="connsiteY64" fmla="*/ 1514975 h 2546032"/>
                <a:gd name="connsiteX65" fmla="*/ 812030 w 1504473"/>
                <a:gd name="connsiteY65" fmla="*/ 1596842 h 2546032"/>
                <a:gd name="connsiteX66" fmla="*/ 812030 w 1504473"/>
                <a:gd name="connsiteY66" fmla="*/ 1602843 h 2546032"/>
                <a:gd name="connsiteX67" fmla="*/ 373547 w 1504473"/>
                <a:gd name="connsiteY67" fmla="*/ 2041755 h 2546032"/>
                <a:gd name="connsiteX68" fmla="*/ 369261 w 1504473"/>
                <a:gd name="connsiteY68" fmla="*/ 2041755 h 2546032"/>
                <a:gd name="connsiteX69" fmla="*/ 348258 w 1504473"/>
                <a:gd name="connsiteY69" fmla="*/ 2103906 h 2546032"/>
                <a:gd name="connsiteX70" fmla="*/ 340971 w 1504473"/>
                <a:gd name="connsiteY70" fmla="*/ 2121480 h 2546032"/>
                <a:gd name="connsiteX71" fmla="*/ 370546 w 1504473"/>
                <a:gd name="connsiteY71" fmla="*/ 2121480 h 2546032"/>
                <a:gd name="connsiteX72" fmla="*/ 638437 w 1504473"/>
                <a:gd name="connsiteY72" fmla="*/ 1853589 h 2546032"/>
                <a:gd name="connsiteX73" fmla="*/ 649153 w 1504473"/>
                <a:gd name="connsiteY73" fmla="*/ 1811584 h 2546032"/>
                <a:gd name="connsiteX74" fmla="*/ 710017 w 1504473"/>
                <a:gd name="connsiteY74" fmla="*/ 1811584 h 2546032"/>
                <a:gd name="connsiteX75" fmla="*/ 710017 w 1504473"/>
                <a:gd name="connsiteY75" fmla="*/ 1872020 h 2546032"/>
                <a:gd name="connsiteX76" fmla="*/ 656439 w 1504473"/>
                <a:gd name="connsiteY76" fmla="*/ 1877592 h 2546032"/>
                <a:gd name="connsiteX77" fmla="*/ 383405 w 1504473"/>
                <a:gd name="connsiteY77" fmla="*/ 2150626 h 2546032"/>
                <a:gd name="connsiteX78" fmla="*/ 377404 w 1504473"/>
                <a:gd name="connsiteY78" fmla="*/ 2150626 h 2546032"/>
                <a:gd name="connsiteX79" fmla="*/ 329827 w 1504473"/>
                <a:gd name="connsiteY79" fmla="*/ 2150626 h 2546032"/>
                <a:gd name="connsiteX80" fmla="*/ 314396 w 1504473"/>
                <a:gd name="connsiteY80" fmla="*/ 2199489 h 2546032"/>
                <a:gd name="connsiteX81" fmla="*/ 324255 w 1504473"/>
                <a:gd name="connsiteY81" fmla="*/ 2218349 h 2546032"/>
                <a:gd name="connsiteX82" fmla="*/ 408694 w 1504473"/>
                <a:gd name="connsiteY82" fmla="*/ 2218349 h 2546032"/>
                <a:gd name="connsiteX83" fmla="*/ 752880 w 1504473"/>
                <a:gd name="connsiteY83" fmla="*/ 1874163 h 2546032"/>
                <a:gd name="connsiteX84" fmla="*/ 752880 w 1504473"/>
                <a:gd name="connsiteY84" fmla="*/ 1718572 h 2546032"/>
                <a:gd name="connsiteX85" fmla="*/ 756738 w 1504473"/>
                <a:gd name="connsiteY85" fmla="*/ 1708714 h 2546032"/>
                <a:gd name="connsiteX86" fmla="*/ 768310 w 1504473"/>
                <a:gd name="connsiteY86" fmla="*/ 1686425 h 2546032"/>
                <a:gd name="connsiteX87" fmla="*/ 828747 w 1504473"/>
                <a:gd name="connsiteY87" fmla="*/ 1686425 h 2546032"/>
                <a:gd name="connsiteX88" fmla="*/ 828747 w 1504473"/>
                <a:gd name="connsiteY88" fmla="*/ 1746861 h 2546032"/>
                <a:gd name="connsiteX89" fmla="*/ 782026 w 1504473"/>
                <a:gd name="connsiteY89" fmla="*/ 1756720 h 2546032"/>
                <a:gd name="connsiteX90" fmla="*/ 782026 w 1504473"/>
                <a:gd name="connsiteY90" fmla="*/ 1887879 h 2546032"/>
                <a:gd name="connsiteX91" fmla="*/ 421553 w 1504473"/>
                <a:gd name="connsiteY91" fmla="*/ 2248781 h 2546032"/>
                <a:gd name="connsiteX92" fmla="*/ 340543 w 1504473"/>
                <a:gd name="connsiteY92" fmla="*/ 2248781 h 2546032"/>
                <a:gd name="connsiteX93" fmla="*/ 362402 w 1504473"/>
                <a:gd name="connsiteY93" fmla="*/ 2288643 h 2546032"/>
                <a:gd name="connsiteX94" fmla="*/ 391978 w 1504473"/>
                <a:gd name="connsiteY94" fmla="*/ 2310075 h 2546032"/>
                <a:gd name="connsiteX95" fmla="*/ 393692 w 1504473"/>
                <a:gd name="connsiteY95" fmla="*/ 2310075 h 2546032"/>
                <a:gd name="connsiteX96" fmla="*/ 812887 w 1504473"/>
                <a:gd name="connsiteY96" fmla="*/ 1890879 h 2546032"/>
                <a:gd name="connsiteX97" fmla="*/ 813316 w 1504473"/>
                <a:gd name="connsiteY97" fmla="*/ 1812869 h 2546032"/>
                <a:gd name="connsiteX98" fmla="*/ 813316 w 1504473"/>
                <a:gd name="connsiteY98" fmla="*/ 1806869 h 2546032"/>
                <a:gd name="connsiteX99" fmla="*/ 911900 w 1504473"/>
                <a:gd name="connsiteY99" fmla="*/ 1708285 h 2546032"/>
                <a:gd name="connsiteX100" fmla="*/ 893469 w 1504473"/>
                <a:gd name="connsiteY100" fmla="*/ 1639276 h 2546032"/>
                <a:gd name="connsiteX101" fmla="*/ 887468 w 1504473"/>
                <a:gd name="connsiteY101" fmla="*/ 1634133 h 2546032"/>
                <a:gd name="connsiteX102" fmla="*/ 887468 w 1504473"/>
                <a:gd name="connsiteY102" fmla="*/ 1573268 h 2546032"/>
                <a:gd name="connsiteX103" fmla="*/ 948333 w 1504473"/>
                <a:gd name="connsiteY103" fmla="*/ 1573268 h 2546032"/>
                <a:gd name="connsiteX104" fmla="*/ 948333 w 1504473"/>
                <a:gd name="connsiteY104" fmla="*/ 1633704 h 2546032"/>
                <a:gd name="connsiteX105" fmla="*/ 926045 w 1504473"/>
                <a:gd name="connsiteY105" fmla="*/ 1645706 h 2546032"/>
                <a:gd name="connsiteX106" fmla="*/ 942761 w 1504473"/>
                <a:gd name="connsiteY106" fmla="*/ 1708714 h 2546032"/>
                <a:gd name="connsiteX107" fmla="*/ 944904 w 1504473"/>
                <a:gd name="connsiteY107" fmla="*/ 1716857 h 2546032"/>
                <a:gd name="connsiteX108" fmla="*/ 842891 w 1504473"/>
                <a:gd name="connsiteY108" fmla="*/ 1819299 h 2546032"/>
                <a:gd name="connsiteX109" fmla="*/ 842891 w 1504473"/>
                <a:gd name="connsiteY109" fmla="*/ 1896451 h 2546032"/>
                <a:gd name="connsiteX110" fmla="*/ 842891 w 1504473"/>
                <a:gd name="connsiteY110" fmla="*/ 1902452 h 2546032"/>
                <a:gd name="connsiteX111" fmla="*/ 417267 w 1504473"/>
                <a:gd name="connsiteY111" fmla="*/ 2328077 h 2546032"/>
                <a:gd name="connsiteX112" fmla="*/ 446842 w 1504473"/>
                <a:gd name="connsiteY112" fmla="*/ 2350794 h 2546032"/>
                <a:gd name="connsiteX113" fmla="*/ 862608 w 1504473"/>
                <a:gd name="connsiteY113" fmla="*/ 1935028 h 2546032"/>
                <a:gd name="connsiteX114" fmla="*/ 884896 w 1504473"/>
                <a:gd name="connsiteY114" fmla="*/ 1852303 h 2546032"/>
                <a:gd name="connsiteX115" fmla="*/ 885754 w 1504473"/>
                <a:gd name="connsiteY115" fmla="*/ 1848874 h 2546032"/>
                <a:gd name="connsiteX116" fmla="*/ 1008340 w 1504473"/>
                <a:gd name="connsiteY116" fmla="*/ 1726287 h 2546032"/>
                <a:gd name="connsiteX117" fmla="*/ 1008340 w 1504473"/>
                <a:gd name="connsiteY117" fmla="*/ 1515832 h 2546032"/>
                <a:gd name="connsiteX118" fmla="*/ 1007055 w 1504473"/>
                <a:gd name="connsiteY118" fmla="*/ 1514975 h 2546032"/>
                <a:gd name="connsiteX119" fmla="*/ 1007055 w 1504473"/>
                <a:gd name="connsiteY119" fmla="*/ 1454110 h 2546032"/>
                <a:gd name="connsiteX120" fmla="*/ 1067491 w 1504473"/>
                <a:gd name="connsiteY120" fmla="*/ 1454539 h 2546032"/>
                <a:gd name="connsiteX121" fmla="*/ 1067491 w 1504473"/>
                <a:gd name="connsiteY121" fmla="*/ 1514975 h 2546032"/>
                <a:gd name="connsiteX122" fmla="*/ 1037487 w 1504473"/>
                <a:gd name="connsiteY122" fmla="*/ 1527834 h 2546032"/>
                <a:gd name="connsiteX123" fmla="*/ 1037487 w 1504473"/>
                <a:gd name="connsiteY123" fmla="*/ 1732717 h 2546032"/>
                <a:gd name="connsiteX124" fmla="*/ 1037487 w 1504473"/>
                <a:gd name="connsiteY124" fmla="*/ 1738717 h 2546032"/>
                <a:gd name="connsiteX125" fmla="*/ 911471 w 1504473"/>
                <a:gd name="connsiteY125" fmla="*/ 1864733 h 2546032"/>
                <a:gd name="connsiteX126" fmla="*/ 889611 w 1504473"/>
                <a:gd name="connsiteY126" fmla="*/ 1946601 h 2546032"/>
                <a:gd name="connsiteX127" fmla="*/ 888754 w 1504473"/>
                <a:gd name="connsiteY127" fmla="*/ 1950458 h 2546032"/>
                <a:gd name="connsiteX128" fmla="*/ 469559 w 1504473"/>
                <a:gd name="connsiteY128" fmla="*/ 2369654 h 2546032"/>
                <a:gd name="connsiteX129" fmla="*/ 479417 w 1504473"/>
                <a:gd name="connsiteY129" fmla="*/ 2377797 h 2546032"/>
                <a:gd name="connsiteX130" fmla="*/ 1033201 w 1504473"/>
                <a:gd name="connsiteY130" fmla="*/ 1824014 h 2546032"/>
                <a:gd name="connsiteX131" fmla="*/ 1039202 w 1504473"/>
                <a:gd name="connsiteY131" fmla="*/ 1824014 h 2546032"/>
                <a:gd name="connsiteX132" fmla="*/ 1113354 w 1504473"/>
                <a:gd name="connsiteY132" fmla="*/ 1823585 h 2546032"/>
                <a:gd name="connsiteX133" fmla="*/ 1123212 w 1504473"/>
                <a:gd name="connsiteY133" fmla="*/ 1809012 h 2546032"/>
                <a:gd name="connsiteX134" fmla="*/ 1184077 w 1504473"/>
                <a:gd name="connsiteY134" fmla="*/ 1809012 h 2546032"/>
                <a:gd name="connsiteX135" fmla="*/ 1184077 w 1504473"/>
                <a:gd name="connsiteY135" fmla="*/ 1869448 h 2546032"/>
                <a:gd name="connsiteX136" fmla="*/ 1123641 w 1504473"/>
                <a:gd name="connsiteY136" fmla="*/ 1869448 h 2546032"/>
                <a:gd name="connsiteX137" fmla="*/ 1113354 w 1504473"/>
                <a:gd name="connsiteY137" fmla="*/ 1852732 h 2546032"/>
                <a:gd name="connsiteX138" fmla="*/ 1046488 w 1504473"/>
                <a:gd name="connsiteY138" fmla="*/ 1852732 h 2546032"/>
                <a:gd name="connsiteX139" fmla="*/ 502563 w 1504473"/>
                <a:gd name="connsiteY139" fmla="*/ 2396657 h 2546032"/>
                <a:gd name="connsiteX140" fmla="*/ 529566 w 1504473"/>
                <a:gd name="connsiteY140" fmla="*/ 2419374 h 2546032"/>
                <a:gd name="connsiteX141" fmla="*/ 869466 w 1504473"/>
                <a:gd name="connsiteY141" fmla="*/ 2079474 h 2546032"/>
                <a:gd name="connsiteX142" fmla="*/ 872895 w 1504473"/>
                <a:gd name="connsiteY142" fmla="*/ 2076474 h 2546032"/>
                <a:gd name="connsiteX143" fmla="*/ 885325 w 1504473"/>
                <a:gd name="connsiteY143" fmla="*/ 2047327 h 2546032"/>
                <a:gd name="connsiteX144" fmla="*/ 946190 w 1504473"/>
                <a:gd name="connsiteY144" fmla="*/ 2047327 h 2546032"/>
                <a:gd name="connsiteX145" fmla="*/ 946190 w 1504473"/>
                <a:gd name="connsiteY145" fmla="*/ 2107763 h 2546032"/>
                <a:gd name="connsiteX146" fmla="*/ 912328 w 1504473"/>
                <a:gd name="connsiteY146" fmla="*/ 2119765 h 2546032"/>
                <a:gd name="connsiteX147" fmla="*/ 911471 w 1504473"/>
                <a:gd name="connsiteY147" fmla="*/ 2120622 h 2546032"/>
                <a:gd name="connsiteX148" fmla="*/ 574143 w 1504473"/>
                <a:gd name="connsiteY148" fmla="*/ 2457950 h 2546032"/>
                <a:gd name="connsiteX149" fmla="*/ 605433 w 1504473"/>
                <a:gd name="connsiteY149" fmla="*/ 2486668 h 2546032"/>
                <a:gd name="connsiteX150" fmla="*/ 1013913 w 1504473"/>
                <a:gd name="connsiteY150" fmla="*/ 2078188 h 2546032"/>
                <a:gd name="connsiteX151" fmla="*/ 1013913 w 1504473"/>
                <a:gd name="connsiteY151" fmla="*/ 1989892 h 2546032"/>
                <a:gd name="connsiteX152" fmla="*/ 1004912 w 1504473"/>
                <a:gd name="connsiteY152" fmla="*/ 1983462 h 2546032"/>
                <a:gd name="connsiteX153" fmla="*/ 1005340 w 1504473"/>
                <a:gd name="connsiteY153" fmla="*/ 1922597 h 2546032"/>
                <a:gd name="connsiteX154" fmla="*/ 1065776 w 1504473"/>
                <a:gd name="connsiteY154" fmla="*/ 1922597 h 2546032"/>
                <a:gd name="connsiteX155" fmla="*/ 1065776 w 1504473"/>
                <a:gd name="connsiteY155" fmla="*/ 1983034 h 2546032"/>
                <a:gd name="connsiteX156" fmla="*/ 1052917 w 1504473"/>
                <a:gd name="connsiteY156" fmla="*/ 1992035 h 2546032"/>
                <a:gd name="connsiteX157" fmla="*/ 1052917 w 1504473"/>
                <a:gd name="connsiteY157" fmla="*/ 2086332 h 2546032"/>
                <a:gd name="connsiteX158" fmla="*/ 1052917 w 1504473"/>
                <a:gd name="connsiteY158" fmla="*/ 2094476 h 2546032"/>
                <a:gd name="connsiteX159" fmla="*/ 634151 w 1504473"/>
                <a:gd name="connsiteY159" fmla="*/ 2513243 h 2546032"/>
                <a:gd name="connsiteX160" fmla="*/ 665440 w 1504473"/>
                <a:gd name="connsiteY160" fmla="*/ 2544104 h 2546032"/>
                <a:gd name="connsiteX161" fmla="*/ 1260801 w 1504473"/>
                <a:gd name="connsiteY161" fmla="*/ 1948744 h 2546032"/>
                <a:gd name="connsiteX162" fmla="*/ 1260801 w 1504473"/>
                <a:gd name="connsiteY162" fmla="*/ 1797010 h 2546032"/>
                <a:gd name="connsiteX163" fmla="*/ 1260801 w 1504473"/>
                <a:gd name="connsiteY163" fmla="*/ 1785009 h 2546032"/>
                <a:gd name="connsiteX164" fmla="*/ 1349097 w 1504473"/>
                <a:gd name="connsiteY164" fmla="*/ 1696712 h 2546032"/>
                <a:gd name="connsiteX165" fmla="*/ 1361099 w 1504473"/>
                <a:gd name="connsiteY165" fmla="*/ 1696712 h 2546032"/>
                <a:gd name="connsiteX166" fmla="*/ 1497830 w 1504473"/>
                <a:gd name="connsiteY166" fmla="*/ 1697141 h 2546032"/>
                <a:gd name="connsiteX167" fmla="*/ 1502117 w 1504473"/>
                <a:gd name="connsiteY167" fmla="*/ 1692854 h 2546032"/>
                <a:gd name="connsiteX168" fmla="*/ 1353812 w 1504473"/>
                <a:gd name="connsiteY168" fmla="*/ 435269 h 2546032"/>
                <a:gd name="connsiteX169" fmla="*/ 1304520 w 1504473"/>
                <a:gd name="connsiteY169" fmla="*/ 413837 h 2546032"/>
                <a:gd name="connsiteX170" fmla="*/ 1289947 w 1504473"/>
                <a:gd name="connsiteY170" fmla="*/ 404408 h 2546032"/>
                <a:gd name="connsiteX171" fmla="*/ 1289947 w 1504473"/>
                <a:gd name="connsiteY171" fmla="*/ 467416 h 2546032"/>
                <a:gd name="connsiteX172" fmla="*/ 1295519 w 1504473"/>
                <a:gd name="connsiteY172" fmla="*/ 472130 h 2546032"/>
                <a:gd name="connsiteX173" fmla="*/ 1295519 w 1504473"/>
                <a:gd name="connsiteY173" fmla="*/ 532995 h 2546032"/>
                <a:gd name="connsiteX174" fmla="*/ 1234655 w 1504473"/>
                <a:gd name="connsiteY174" fmla="*/ 532995 h 2546032"/>
                <a:gd name="connsiteX175" fmla="*/ 1234655 w 1504473"/>
                <a:gd name="connsiteY175" fmla="*/ 472559 h 2546032"/>
                <a:gd name="connsiteX176" fmla="*/ 1260801 w 1504473"/>
                <a:gd name="connsiteY176" fmla="*/ 460558 h 2546032"/>
                <a:gd name="connsiteX177" fmla="*/ 1260801 w 1504473"/>
                <a:gd name="connsiteY177" fmla="*/ 388120 h 2546032"/>
                <a:gd name="connsiteX178" fmla="*/ 1260801 w 1504473"/>
                <a:gd name="connsiteY178" fmla="*/ 384262 h 2546032"/>
                <a:gd name="connsiteX179" fmla="*/ 1217938 w 1504473"/>
                <a:gd name="connsiteY179" fmla="*/ 351258 h 2546032"/>
                <a:gd name="connsiteX180" fmla="*/ 1166503 w 1504473"/>
                <a:gd name="connsiteY180" fmla="*/ 301966 h 2546032"/>
                <a:gd name="connsiteX181" fmla="*/ 1157073 w 1504473"/>
                <a:gd name="connsiteY181" fmla="*/ 283107 h 2546032"/>
                <a:gd name="connsiteX182" fmla="*/ 1132642 w 1504473"/>
                <a:gd name="connsiteY182" fmla="*/ 307538 h 2546032"/>
                <a:gd name="connsiteX183" fmla="*/ 1132642 w 1504473"/>
                <a:gd name="connsiteY183" fmla="*/ 342686 h 2546032"/>
                <a:gd name="connsiteX184" fmla="*/ 1177647 w 1504473"/>
                <a:gd name="connsiteY184" fmla="*/ 352973 h 2546032"/>
                <a:gd name="connsiteX185" fmla="*/ 1177647 w 1504473"/>
                <a:gd name="connsiteY185" fmla="*/ 413409 h 2546032"/>
                <a:gd name="connsiteX186" fmla="*/ 1116783 w 1504473"/>
                <a:gd name="connsiteY186" fmla="*/ 413409 h 2546032"/>
                <a:gd name="connsiteX187" fmla="*/ 1113354 w 1504473"/>
                <a:gd name="connsiteY187" fmla="*/ 356830 h 2546032"/>
                <a:gd name="connsiteX188" fmla="*/ 1113354 w 1504473"/>
                <a:gd name="connsiteY188" fmla="*/ 303681 h 2546032"/>
                <a:gd name="connsiteX189" fmla="*/ 1113782 w 1504473"/>
                <a:gd name="connsiteY189" fmla="*/ 299395 h 2546032"/>
                <a:gd name="connsiteX190" fmla="*/ 1156216 w 1504473"/>
                <a:gd name="connsiteY190" fmla="*/ 256961 h 2546032"/>
                <a:gd name="connsiteX191" fmla="*/ 1168646 w 1504473"/>
                <a:gd name="connsiteY191" fmla="*/ 173379 h 2546032"/>
                <a:gd name="connsiteX192" fmla="*/ 1169075 w 1504473"/>
                <a:gd name="connsiteY192" fmla="*/ 171664 h 2546032"/>
                <a:gd name="connsiteX193" fmla="*/ 1110782 w 1504473"/>
                <a:gd name="connsiteY193" fmla="*/ 169950 h 2546032"/>
                <a:gd name="connsiteX194" fmla="*/ 1106067 w 1504473"/>
                <a:gd name="connsiteY194" fmla="*/ 164378 h 2546032"/>
                <a:gd name="connsiteX195" fmla="*/ 1051203 w 1504473"/>
                <a:gd name="connsiteY195" fmla="*/ 163949 h 2546032"/>
                <a:gd name="connsiteX196" fmla="*/ 1043059 w 1504473"/>
                <a:gd name="connsiteY196" fmla="*/ 163949 h 2546032"/>
                <a:gd name="connsiteX197" fmla="*/ 880182 w 1504473"/>
                <a:gd name="connsiteY197" fmla="*/ 3215 h 2546032"/>
                <a:gd name="connsiteX198" fmla="*/ 776454 w 1504473"/>
                <a:gd name="connsiteY198" fmla="*/ 3215 h 2546032"/>
                <a:gd name="connsiteX199" fmla="*/ 774740 w 1504473"/>
                <a:gd name="connsiteY199" fmla="*/ 14359 h 2546032"/>
                <a:gd name="connsiteX200" fmla="*/ 771740 w 1504473"/>
                <a:gd name="connsiteY200" fmla="*/ 28504 h 2546032"/>
                <a:gd name="connsiteX201" fmla="*/ 861751 w 1504473"/>
                <a:gd name="connsiteY201" fmla="*/ 28504 h 2546032"/>
                <a:gd name="connsiteX202" fmla="*/ 869895 w 1504473"/>
                <a:gd name="connsiteY202" fmla="*/ 28504 h 2546032"/>
                <a:gd name="connsiteX203" fmla="*/ 1057204 w 1504473"/>
                <a:gd name="connsiteY203" fmla="*/ 215384 h 2546032"/>
                <a:gd name="connsiteX204" fmla="*/ 1062776 w 1504473"/>
                <a:gd name="connsiteY204" fmla="*/ 231672 h 2546032"/>
                <a:gd name="connsiteX205" fmla="*/ 1055489 w 1504473"/>
                <a:gd name="connsiteY205" fmla="*/ 283107 h 2546032"/>
                <a:gd name="connsiteX206" fmla="*/ 995053 w 1504473"/>
                <a:gd name="connsiteY206" fmla="*/ 283107 h 2546032"/>
                <a:gd name="connsiteX207" fmla="*/ 994625 w 1504473"/>
                <a:gd name="connsiteY207" fmla="*/ 222242 h 2546032"/>
                <a:gd name="connsiteX208" fmla="*/ 1002340 w 1504473"/>
                <a:gd name="connsiteY208" fmla="*/ 215813 h 2546032"/>
                <a:gd name="connsiteX209" fmla="*/ 853607 w 1504473"/>
                <a:gd name="connsiteY209" fmla="*/ 67080 h 2546032"/>
                <a:gd name="connsiteX210" fmla="*/ 758881 w 1504473"/>
                <a:gd name="connsiteY210" fmla="*/ 67080 h 2546032"/>
                <a:gd name="connsiteX211" fmla="*/ 746879 w 1504473"/>
                <a:gd name="connsiteY211" fmla="*/ 89797 h 2546032"/>
                <a:gd name="connsiteX212" fmla="*/ 742593 w 1504473"/>
                <a:gd name="connsiteY212" fmla="*/ 95798 h 2546032"/>
                <a:gd name="connsiteX213" fmla="*/ 844177 w 1504473"/>
                <a:gd name="connsiteY213" fmla="*/ 95798 h 2546032"/>
                <a:gd name="connsiteX214" fmla="*/ 848035 w 1504473"/>
                <a:gd name="connsiteY214" fmla="*/ 95798 h 2546032"/>
                <a:gd name="connsiteX215" fmla="*/ 958191 w 1504473"/>
                <a:gd name="connsiteY215" fmla="*/ 205954 h 2546032"/>
                <a:gd name="connsiteX216" fmla="*/ 958191 w 1504473"/>
                <a:gd name="connsiteY216" fmla="*/ 209812 h 2546032"/>
                <a:gd name="connsiteX217" fmla="*/ 958191 w 1504473"/>
                <a:gd name="connsiteY217" fmla="*/ 369260 h 2546032"/>
                <a:gd name="connsiteX218" fmla="*/ 1120212 w 1504473"/>
                <a:gd name="connsiteY218" fmla="*/ 531281 h 2546032"/>
                <a:gd name="connsiteX219" fmla="*/ 1167360 w 1504473"/>
                <a:gd name="connsiteY219" fmla="*/ 530852 h 2546032"/>
                <a:gd name="connsiteX220" fmla="*/ 1171647 w 1504473"/>
                <a:gd name="connsiteY220" fmla="*/ 530852 h 2546032"/>
                <a:gd name="connsiteX221" fmla="*/ 1250514 w 1504473"/>
                <a:gd name="connsiteY221" fmla="*/ 609719 h 2546032"/>
                <a:gd name="connsiteX222" fmla="*/ 1250514 w 1504473"/>
                <a:gd name="connsiteY222" fmla="*/ 613577 h 2546032"/>
                <a:gd name="connsiteX223" fmla="*/ 1250514 w 1504473"/>
                <a:gd name="connsiteY223" fmla="*/ 659868 h 2546032"/>
                <a:gd name="connsiteX224" fmla="*/ 1250514 w 1504473"/>
                <a:gd name="connsiteY224" fmla="*/ 664154 h 2546032"/>
                <a:gd name="connsiteX225" fmla="*/ 1160931 w 1504473"/>
                <a:gd name="connsiteY225" fmla="*/ 753737 h 2546032"/>
                <a:gd name="connsiteX226" fmla="*/ 1156645 w 1504473"/>
                <a:gd name="connsiteY226" fmla="*/ 753737 h 2546032"/>
                <a:gd name="connsiteX227" fmla="*/ 1068348 w 1504473"/>
                <a:gd name="connsiteY227" fmla="*/ 753737 h 2546032"/>
                <a:gd name="connsiteX228" fmla="*/ 1055918 w 1504473"/>
                <a:gd name="connsiteY228" fmla="*/ 785027 h 2546032"/>
                <a:gd name="connsiteX229" fmla="*/ 995053 w 1504473"/>
                <a:gd name="connsiteY229" fmla="*/ 784598 h 2546032"/>
                <a:gd name="connsiteX230" fmla="*/ 995053 w 1504473"/>
                <a:gd name="connsiteY230" fmla="*/ 724162 h 2546032"/>
                <a:gd name="connsiteX231" fmla="*/ 1055489 w 1504473"/>
                <a:gd name="connsiteY231" fmla="*/ 723733 h 2546032"/>
                <a:gd name="connsiteX232" fmla="*/ 1062776 w 1504473"/>
                <a:gd name="connsiteY232" fmla="*/ 733592 h 2546032"/>
                <a:gd name="connsiteX233" fmla="*/ 1152359 w 1504473"/>
                <a:gd name="connsiteY233" fmla="*/ 733592 h 2546032"/>
                <a:gd name="connsiteX234" fmla="*/ 1230368 w 1504473"/>
                <a:gd name="connsiteY234" fmla="*/ 655582 h 2546032"/>
                <a:gd name="connsiteX235" fmla="*/ 1230797 w 1504473"/>
                <a:gd name="connsiteY235" fmla="*/ 617434 h 2546032"/>
                <a:gd name="connsiteX236" fmla="*/ 1163074 w 1504473"/>
                <a:gd name="connsiteY236" fmla="*/ 551426 h 2546032"/>
                <a:gd name="connsiteX237" fmla="*/ 1115497 w 1504473"/>
                <a:gd name="connsiteY237" fmla="*/ 551426 h 2546032"/>
                <a:gd name="connsiteX238" fmla="*/ 1111211 w 1504473"/>
                <a:gd name="connsiteY238" fmla="*/ 550997 h 2546032"/>
                <a:gd name="connsiteX239" fmla="*/ 938475 w 1504473"/>
                <a:gd name="connsiteY239" fmla="*/ 378262 h 2546032"/>
                <a:gd name="connsiteX240" fmla="*/ 938475 w 1504473"/>
                <a:gd name="connsiteY240" fmla="*/ 374404 h 2546032"/>
                <a:gd name="connsiteX241" fmla="*/ 938475 w 1504473"/>
                <a:gd name="connsiteY241" fmla="*/ 214955 h 2546032"/>
                <a:gd name="connsiteX242" fmla="*/ 839891 w 1504473"/>
                <a:gd name="connsiteY242" fmla="*/ 116372 h 2546032"/>
                <a:gd name="connsiteX243" fmla="*/ 722876 w 1504473"/>
                <a:gd name="connsiteY243" fmla="*/ 116372 h 2546032"/>
                <a:gd name="connsiteX244" fmla="*/ 692444 w 1504473"/>
                <a:gd name="connsiteY244" fmla="*/ 142089 h 2546032"/>
                <a:gd name="connsiteX245" fmla="*/ 831318 w 1504473"/>
                <a:gd name="connsiteY245" fmla="*/ 142089 h 2546032"/>
                <a:gd name="connsiteX246" fmla="*/ 835605 w 1504473"/>
                <a:gd name="connsiteY246" fmla="*/ 142518 h 2546032"/>
                <a:gd name="connsiteX247" fmla="*/ 914900 w 1504473"/>
                <a:gd name="connsiteY247" fmla="*/ 221813 h 2546032"/>
                <a:gd name="connsiteX248" fmla="*/ 914900 w 1504473"/>
                <a:gd name="connsiteY248" fmla="*/ 393263 h 2546032"/>
                <a:gd name="connsiteX249" fmla="*/ 1126212 w 1504473"/>
                <a:gd name="connsiteY249" fmla="*/ 604576 h 2546032"/>
                <a:gd name="connsiteX250" fmla="*/ 1175504 w 1504473"/>
                <a:gd name="connsiteY250" fmla="*/ 612291 h 2546032"/>
                <a:gd name="connsiteX251" fmla="*/ 1175504 w 1504473"/>
                <a:gd name="connsiteY251" fmla="*/ 673156 h 2546032"/>
                <a:gd name="connsiteX252" fmla="*/ 1114640 w 1504473"/>
                <a:gd name="connsiteY252" fmla="*/ 673156 h 2546032"/>
                <a:gd name="connsiteX253" fmla="*/ 1110782 w 1504473"/>
                <a:gd name="connsiteY253" fmla="*/ 617434 h 2546032"/>
                <a:gd name="connsiteX254" fmla="*/ 894755 w 1504473"/>
                <a:gd name="connsiteY254" fmla="*/ 401407 h 2546032"/>
                <a:gd name="connsiteX255" fmla="*/ 894755 w 1504473"/>
                <a:gd name="connsiteY255" fmla="*/ 397550 h 2546032"/>
                <a:gd name="connsiteX256" fmla="*/ 895183 w 1504473"/>
                <a:gd name="connsiteY256" fmla="*/ 229957 h 2546032"/>
                <a:gd name="connsiteX257" fmla="*/ 827461 w 1504473"/>
                <a:gd name="connsiteY257" fmla="*/ 162235 h 2546032"/>
                <a:gd name="connsiteX258" fmla="*/ 674013 w 1504473"/>
                <a:gd name="connsiteY258" fmla="*/ 162235 h 2546032"/>
                <a:gd name="connsiteX259" fmla="*/ 657297 w 1504473"/>
                <a:gd name="connsiteY259" fmla="*/ 179380 h 2546032"/>
                <a:gd name="connsiteX260" fmla="*/ 820603 w 1504473"/>
                <a:gd name="connsiteY260" fmla="*/ 179380 h 2546032"/>
                <a:gd name="connsiteX261" fmla="*/ 824889 w 1504473"/>
                <a:gd name="connsiteY261" fmla="*/ 178951 h 2546032"/>
                <a:gd name="connsiteX262" fmla="*/ 878467 w 1504473"/>
                <a:gd name="connsiteY262" fmla="*/ 232529 h 2546032"/>
                <a:gd name="connsiteX263" fmla="*/ 878038 w 1504473"/>
                <a:gd name="connsiteY263" fmla="*/ 236387 h 2546032"/>
                <a:gd name="connsiteX264" fmla="*/ 878038 w 1504473"/>
                <a:gd name="connsiteY264" fmla="*/ 310110 h 2546032"/>
                <a:gd name="connsiteX265" fmla="*/ 878467 w 1504473"/>
                <a:gd name="connsiteY265" fmla="*/ 314396 h 2546032"/>
                <a:gd name="connsiteX266" fmla="*/ 819745 w 1504473"/>
                <a:gd name="connsiteY266" fmla="*/ 373118 h 2546032"/>
                <a:gd name="connsiteX267" fmla="*/ 819745 w 1504473"/>
                <a:gd name="connsiteY267" fmla="*/ 421124 h 2546032"/>
                <a:gd name="connsiteX268" fmla="*/ 908471 w 1504473"/>
                <a:gd name="connsiteY268" fmla="*/ 509849 h 2546032"/>
                <a:gd name="connsiteX269" fmla="*/ 908042 w 1504473"/>
                <a:gd name="connsiteY269" fmla="*/ 513707 h 2546032"/>
                <a:gd name="connsiteX270" fmla="*/ 908042 w 1504473"/>
                <a:gd name="connsiteY270" fmla="*/ 595574 h 2546032"/>
                <a:gd name="connsiteX271" fmla="*/ 932474 w 1504473"/>
                <a:gd name="connsiteY271" fmla="*/ 607147 h 2546032"/>
                <a:gd name="connsiteX272" fmla="*/ 932474 w 1504473"/>
                <a:gd name="connsiteY272" fmla="*/ 668012 h 2546032"/>
                <a:gd name="connsiteX273" fmla="*/ 871609 w 1504473"/>
                <a:gd name="connsiteY273" fmla="*/ 668012 h 2546032"/>
                <a:gd name="connsiteX274" fmla="*/ 872038 w 1504473"/>
                <a:gd name="connsiteY274" fmla="*/ 607147 h 2546032"/>
                <a:gd name="connsiteX275" fmla="*/ 888325 w 1504473"/>
                <a:gd name="connsiteY275" fmla="*/ 597289 h 2546032"/>
                <a:gd name="connsiteX276" fmla="*/ 888325 w 1504473"/>
                <a:gd name="connsiteY276" fmla="*/ 517565 h 2546032"/>
                <a:gd name="connsiteX277" fmla="*/ 800029 w 1504473"/>
                <a:gd name="connsiteY277" fmla="*/ 429268 h 2546032"/>
                <a:gd name="connsiteX278" fmla="*/ 799600 w 1504473"/>
                <a:gd name="connsiteY278" fmla="*/ 424982 h 2546032"/>
                <a:gd name="connsiteX279" fmla="*/ 800029 w 1504473"/>
                <a:gd name="connsiteY279" fmla="*/ 368403 h 2546032"/>
                <a:gd name="connsiteX280" fmla="*/ 800029 w 1504473"/>
                <a:gd name="connsiteY280" fmla="*/ 364117 h 2546032"/>
                <a:gd name="connsiteX281" fmla="*/ 858750 w 1504473"/>
                <a:gd name="connsiteY281" fmla="*/ 305395 h 2546032"/>
                <a:gd name="connsiteX282" fmla="*/ 858750 w 1504473"/>
                <a:gd name="connsiteY282" fmla="*/ 239816 h 2546032"/>
                <a:gd name="connsiteX283" fmla="*/ 816745 w 1504473"/>
                <a:gd name="connsiteY283" fmla="*/ 197810 h 2546032"/>
                <a:gd name="connsiteX284" fmla="*/ 638008 w 1504473"/>
                <a:gd name="connsiteY284" fmla="*/ 197810 h 2546032"/>
                <a:gd name="connsiteX285" fmla="*/ 581001 w 1504473"/>
                <a:gd name="connsiteY285" fmla="*/ 255675 h 2546032"/>
                <a:gd name="connsiteX286" fmla="*/ 738735 w 1504473"/>
                <a:gd name="connsiteY286" fmla="*/ 255246 h 2546032"/>
                <a:gd name="connsiteX287" fmla="*/ 746879 w 1504473"/>
                <a:gd name="connsiteY287" fmla="*/ 243673 h 2546032"/>
                <a:gd name="connsiteX288" fmla="*/ 807315 w 1504473"/>
                <a:gd name="connsiteY288" fmla="*/ 243673 h 2546032"/>
                <a:gd name="connsiteX289" fmla="*/ 807744 w 1504473"/>
                <a:gd name="connsiteY289" fmla="*/ 304538 h 2546032"/>
                <a:gd name="connsiteX290" fmla="*/ 746879 w 1504473"/>
                <a:gd name="connsiteY290" fmla="*/ 304109 h 2546032"/>
                <a:gd name="connsiteX291" fmla="*/ 734449 w 1504473"/>
                <a:gd name="connsiteY291" fmla="*/ 274963 h 2546032"/>
                <a:gd name="connsiteX292" fmla="*/ 561713 w 1504473"/>
                <a:gd name="connsiteY292" fmla="*/ 274963 h 2546032"/>
                <a:gd name="connsiteX293" fmla="*/ 549283 w 1504473"/>
                <a:gd name="connsiteY293" fmla="*/ 287393 h 2546032"/>
                <a:gd name="connsiteX294" fmla="*/ 686443 w 1504473"/>
                <a:gd name="connsiteY294" fmla="*/ 287393 h 2546032"/>
                <a:gd name="connsiteX295" fmla="*/ 690729 w 1504473"/>
                <a:gd name="connsiteY295" fmla="*/ 287822 h 2546032"/>
                <a:gd name="connsiteX296" fmla="*/ 754594 w 1504473"/>
                <a:gd name="connsiteY296" fmla="*/ 351687 h 2546032"/>
                <a:gd name="connsiteX297" fmla="*/ 755023 w 1504473"/>
                <a:gd name="connsiteY297" fmla="*/ 355973 h 2546032"/>
                <a:gd name="connsiteX298" fmla="*/ 755023 w 1504473"/>
                <a:gd name="connsiteY298" fmla="*/ 475559 h 2546032"/>
                <a:gd name="connsiteX299" fmla="*/ 761452 w 1504473"/>
                <a:gd name="connsiteY299" fmla="*/ 481989 h 2546032"/>
                <a:gd name="connsiteX300" fmla="*/ 815459 w 1504473"/>
                <a:gd name="connsiteY300" fmla="*/ 487132 h 2546032"/>
                <a:gd name="connsiteX301" fmla="*/ 815459 w 1504473"/>
                <a:gd name="connsiteY301" fmla="*/ 547997 h 2546032"/>
                <a:gd name="connsiteX302" fmla="*/ 755023 w 1504473"/>
                <a:gd name="connsiteY302" fmla="*/ 547997 h 2546032"/>
                <a:gd name="connsiteX303" fmla="*/ 748165 w 1504473"/>
                <a:gd name="connsiteY303" fmla="*/ 496562 h 2546032"/>
                <a:gd name="connsiteX304" fmla="*/ 735735 w 1504473"/>
                <a:gd name="connsiteY304" fmla="*/ 484132 h 2546032"/>
                <a:gd name="connsiteX305" fmla="*/ 735735 w 1504473"/>
                <a:gd name="connsiteY305" fmla="*/ 479846 h 2546032"/>
                <a:gd name="connsiteX306" fmla="*/ 735735 w 1504473"/>
                <a:gd name="connsiteY306" fmla="*/ 361117 h 2546032"/>
                <a:gd name="connsiteX307" fmla="*/ 683014 w 1504473"/>
                <a:gd name="connsiteY307" fmla="*/ 308396 h 2546032"/>
                <a:gd name="connsiteX308" fmla="*/ 538139 w 1504473"/>
                <a:gd name="connsiteY308" fmla="*/ 308396 h 2546032"/>
                <a:gd name="connsiteX309" fmla="*/ 533853 w 1504473"/>
                <a:gd name="connsiteY309" fmla="*/ 307967 h 2546032"/>
                <a:gd name="connsiteX310" fmla="*/ 532138 w 1504473"/>
                <a:gd name="connsiteY310" fmla="*/ 306253 h 2546032"/>
                <a:gd name="connsiteX311" fmla="*/ 523994 w 1504473"/>
                <a:gd name="connsiteY311" fmla="*/ 314396 h 2546032"/>
                <a:gd name="connsiteX312" fmla="*/ 589145 w 1504473"/>
                <a:gd name="connsiteY312" fmla="*/ 379547 h 2546032"/>
                <a:gd name="connsiteX313" fmla="*/ 623007 w 1504473"/>
                <a:gd name="connsiteY313" fmla="*/ 379547 h 2546032"/>
                <a:gd name="connsiteX314" fmla="*/ 634151 w 1504473"/>
                <a:gd name="connsiteY314" fmla="*/ 358116 h 2546032"/>
                <a:gd name="connsiteX315" fmla="*/ 694587 w 1504473"/>
                <a:gd name="connsiteY315" fmla="*/ 358116 h 2546032"/>
                <a:gd name="connsiteX316" fmla="*/ 695016 w 1504473"/>
                <a:gd name="connsiteY316" fmla="*/ 418981 h 2546032"/>
                <a:gd name="connsiteX317" fmla="*/ 634151 w 1504473"/>
                <a:gd name="connsiteY317" fmla="*/ 418981 h 2546032"/>
                <a:gd name="connsiteX318" fmla="*/ 623435 w 1504473"/>
                <a:gd name="connsiteY318" fmla="*/ 399264 h 2546032"/>
                <a:gd name="connsiteX319" fmla="*/ 581430 w 1504473"/>
                <a:gd name="connsiteY319" fmla="*/ 399264 h 2546032"/>
                <a:gd name="connsiteX320" fmla="*/ 508135 w 1504473"/>
                <a:gd name="connsiteY320" fmla="*/ 327684 h 2546032"/>
                <a:gd name="connsiteX321" fmla="*/ 496562 w 1504473"/>
                <a:gd name="connsiteY321" fmla="*/ 339257 h 2546032"/>
                <a:gd name="connsiteX322" fmla="*/ 487561 w 1504473"/>
                <a:gd name="connsiteY322" fmla="*/ 347829 h 2546032"/>
                <a:gd name="connsiteX323" fmla="*/ 947904 w 1504473"/>
                <a:gd name="connsiteY323" fmla="*/ 807744 h 2546032"/>
                <a:gd name="connsiteX324" fmla="*/ 947904 w 1504473"/>
                <a:gd name="connsiteY324" fmla="*/ 818031 h 2546032"/>
                <a:gd name="connsiteX325" fmla="*/ 947904 w 1504473"/>
                <a:gd name="connsiteY325" fmla="*/ 1055918 h 2546032"/>
                <a:gd name="connsiteX326" fmla="*/ 989481 w 1504473"/>
                <a:gd name="connsiteY326" fmla="*/ 1097494 h 2546032"/>
                <a:gd name="connsiteX327" fmla="*/ 1207651 w 1504473"/>
                <a:gd name="connsiteY327" fmla="*/ 1097066 h 2546032"/>
                <a:gd name="connsiteX328" fmla="*/ 1281803 w 1504473"/>
                <a:gd name="connsiteY328" fmla="*/ 1022914 h 2546032"/>
                <a:gd name="connsiteX329" fmla="*/ 1290804 w 1504473"/>
                <a:gd name="connsiteY329" fmla="*/ 1040059 h 2546032"/>
                <a:gd name="connsiteX330" fmla="*/ 1309235 w 1504473"/>
                <a:gd name="connsiteY330" fmla="*/ 1064919 h 2546032"/>
                <a:gd name="connsiteX331" fmla="*/ 1228225 w 1504473"/>
                <a:gd name="connsiteY331" fmla="*/ 1145929 h 2546032"/>
                <a:gd name="connsiteX332" fmla="*/ 1218367 w 1504473"/>
                <a:gd name="connsiteY332" fmla="*/ 1145929 h 2546032"/>
                <a:gd name="connsiteX333" fmla="*/ 979194 w 1504473"/>
                <a:gd name="connsiteY333" fmla="*/ 1145929 h 2546032"/>
                <a:gd name="connsiteX334" fmla="*/ 968907 w 1504473"/>
                <a:gd name="connsiteY334" fmla="*/ 1145929 h 2546032"/>
                <a:gd name="connsiteX335" fmla="*/ 898184 w 1504473"/>
                <a:gd name="connsiteY335" fmla="*/ 1075206 h 2546032"/>
                <a:gd name="connsiteX336" fmla="*/ 898184 w 1504473"/>
                <a:gd name="connsiteY336" fmla="*/ 1064919 h 2546032"/>
                <a:gd name="connsiteX337" fmla="*/ 898612 w 1504473"/>
                <a:gd name="connsiteY337" fmla="*/ 827032 h 2546032"/>
                <a:gd name="connsiteX338" fmla="*/ 452414 w 1504473"/>
                <a:gd name="connsiteY338" fmla="*/ 381691 h 2546032"/>
                <a:gd name="connsiteX339" fmla="*/ 420696 w 1504473"/>
                <a:gd name="connsiteY339" fmla="*/ 409551 h 2546032"/>
                <a:gd name="connsiteX340" fmla="*/ 414695 w 1504473"/>
                <a:gd name="connsiteY340" fmla="*/ 412980 h 2546032"/>
                <a:gd name="connsiteX341" fmla="*/ 816316 w 1504473"/>
                <a:gd name="connsiteY341" fmla="*/ 814602 h 2546032"/>
                <a:gd name="connsiteX342" fmla="*/ 816745 w 1504473"/>
                <a:gd name="connsiteY342" fmla="*/ 822746 h 2546032"/>
                <a:gd name="connsiteX343" fmla="*/ 816745 w 1504473"/>
                <a:gd name="connsiteY343" fmla="*/ 978765 h 2546032"/>
                <a:gd name="connsiteX344" fmla="*/ 812459 w 1504473"/>
                <a:gd name="connsiteY344" fmla="*/ 1034486 h 2546032"/>
                <a:gd name="connsiteX345" fmla="*/ 752023 w 1504473"/>
                <a:gd name="connsiteY345" fmla="*/ 1034486 h 2546032"/>
                <a:gd name="connsiteX346" fmla="*/ 752023 w 1504473"/>
                <a:gd name="connsiteY346" fmla="*/ 974050 h 2546032"/>
                <a:gd name="connsiteX347" fmla="*/ 777312 w 1504473"/>
                <a:gd name="connsiteY347" fmla="*/ 962049 h 2546032"/>
                <a:gd name="connsiteX348" fmla="*/ 777312 w 1504473"/>
                <a:gd name="connsiteY348" fmla="*/ 830890 h 2546032"/>
                <a:gd name="connsiteX349" fmla="*/ 358973 w 1504473"/>
                <a:gd name="connsiteY349" fmla="*/ 412552 h 2546032"/>
                <a:gd name="connsiteX350" fmla="*/ 341400 w 1504473"/>
                <a:gd name="connsiteY350" fmla="*/ 413837 h 2546032"/>
                <a:gd name="connsiteX351" fmla="*/ 553998 w 1504473"/>
                <a:gd name="connsiteY351" fmla="*/ 626436 h 2546032"/>
                <a:gd name="connsiteX352" fmla="*/ 553998 w 1504473"/>
                <a:gd name="connsiteY352" fmla="*/ 630293 h 2546032"/>
                <a:gd name="connsiteX353" fmla="*/ 553569 w 1504473"/>
                <a:gd name="connsiteY353" fmla="*/ 719447 h 2546032"/>
                <a:gd name="connsiteX354" fmla="*/ 569857 w 1504473"/>
                <a:gd name="connsiteY354" fmla="*/ 729306 h 2546032"/>
                <a:gd name="connsiteX355" fmla="*/ 569857 w 1504473"/>
                <a:gd name="connsiteY355" fmla="*/ 790170 h 2546032"/>
                <a:gd name="connsiteX356" fmla="*/ 508992 w 1504473"/>
                <a:gd name="connsiteY356" fmla="*/ 790170 h 2546032"/>
                <a:gd name="connsiteX357" fmla="*/ 508992 w 1504473"/>
                <a:gd name="connsiteY357" fmla="*/ 729734 h 2546032"/>
                <a:gd name="connsiteX358" fmla="*/ 533853 w 1504473"/>
                <a:gd name="connsiteY358" fmla="*/ 717733 h 2546032"/>
                <a:gd name="connsiteX359" fmla="*/ 533853 w 1504473"/>
                <a:gd name="connsiteY359" fmla="*/ 634579 h 2546032"/>
                <a:gd name="connsiteX360" fmla="*/ 316111 w 1504473"/>
                <a:gd name="connsiteY360" fmla="*/ 416838 h 2546032"/>
                <a:gd name="connsiteX361" fmla="*/ 240673 w 1504473"/>
                <a:gd name="connsiteY361" fmla="*/ 442555 h 2546032"/>
                <a:gd name="connsiteX362" fmla="*/ 237244 w 1504473"/>
                <a:gd name="connsiteY362" fmla="*/ 444698 h 2546032"/>
                <a:gd name="connsiteX363" fmla="*/ 391549 w 1504473"/>
                <a:gd name="connsiteY363" fmla="*/ 599003 h 2546032"/>
                <a:gd name="connsiteX364" fmla="*/ 443841 w 1504473"/>
                <a:gd name="connsiteY364" fmla="*/ 605433 h 2546032"/>
                <a:gd name="connsiteX365" fmla="*/ 444270 w 1504473"/>
                <a:gd name="connsiteY365" fmla="*/ 666298 h 2546032"/>
                <a:gd name="connsiteX366" fmla="*/ 383405 w 1504473"/>
                <a:gd name="connsiteY366" fmla="*/ 665869 h 2546032"/>
                <a:gd name="connsiteX367" fmla="*/ 377833 w 1504473"/>
                <a:gd name="connsiteY367" fmla="*/ 612719 h 2546032"/>
                <a:gd name="connsiteX368" fmla="*/ 221385 w 1504473"/>
                <a:gd name="connsiteY368" fmla="*/ 456271 h 2546032"/>
                <a:gd name="connsiteX369" fmla="*/ 167378 w 1504473"/>
                <a:gd name="connsiteY369" fmla="*/ 496991 h 2546032"/>
                <a:gd name="connsiteX370" fmla="*/ 527852 w 1504473"/>
                <a:gd name="connsiteY370" fmla="*/ 857464 h 2546032"/>
                <a:gd name="connsiteX371" fmla="*/ 622149 w 1504473"/>
                <a:gd name="connsiteY371" fmla="*/ 857036 h 2546032"/>
                <a:gd name="connsiteX372" fmla="*/ 628150 w 1504473"/>
                <a:gd name="connsiteY372" fmla="*/ 849749 h 2546032"/>
                <a:gd name="connsiteX373" fmla="*/ 688586 w 1504473"/>
                <a:gd name="connsiteY373" fmla="*/ 849749 h 2546032"/>
                <a:gd name="connsiteX374" fmla="*/ 688586 w 1504473"/>
                <a:gd name="connsiteY374" fmla="*/ 910614 h 2546032"/>
                <a:gd name="connsiteX375" fmla="*/ 628150 w 1504473"/>
                <a:gd name="connsiteY375" fmla="*/ 910614 h 2546032"/>
                <a:gd name="connsiteX376" fmla="*/ 615720 w 1504473"/>
                <a:gd name="connsiteY376" fmla="*/ 877181 h 2546032"/>
                <a:gd name="connsiteX377" fmla="*/ 523566 w 1504473"/>
                <a:gd name="connsiteY377" fmla="*/ 877610 h 2546032"/>
                <a:gd name="connsiteX378" fmla="*/ 519708 w 1504473"/>
                <a:gd name="connsiteY378" fmla="*/ 877181 h 2546032"/>
                <a:gd name="connsiteX379" fmla="*/ 152376 w 1504473"/>
                <a:gd name="connsiteY379" fmla="*/ 509849 h 2546032"/>
                <a:gd name="connsiteX380" fmla="*/ 113800 w 1504473"/>
                <a:gd name="connsiteY380" fmla="*/ 547568 h 2546032"/>
                <a:gd name="connsiteX381" fmla="*/ 116372 w 1504473"/>
                <a:gd name="connsiteY381" fmla="*/ 547568 h 2546032"/>
                <a:gd name="connsiteX382" fmla="*/ 128802 w 1504473"/>
                <a:gd name="connsiteY382" fmla="*/ 547997 h 2546032"/>
                <a:gd name="connsiteX383" fmla="*/ 289965 w 1504473"/>
                <a:gd name="connsiteY383" fmla="*/ 709160 h 2546032"/>
                <a:gd name="connsiteX384" fmla="*/ 330684 w 1504473"/>
                <a:gd name="connsiteY384" fmla="*/ 720304 h 2546032"/>
                <a:gd name="connsiteX385" fmla="*/ 331113 w 1504473"/>
                <a:gd name="connsiteY385" fmla="*/ 781169 h 2546032"/>
                <a:gd name="connsiteX386" fmla="*/ 270248 w 1504473"/>
                <a:gd name="connsiteY386" fmla="*/ 780741 h 2546032"/>
                <a:gd name="connsiteX387" fmla="*/ 259532 w 1504473"/>
                <a:gd name="connsiteY387" fmla="*/ 761881 h 2546032"/>
                <a:gd name="connsiteX388" fmla="*/ 104799 w 1504473"/>
                <a:gd name="connsiteY388" fmla="*/ 607147 h 2546032"/>
                <a:gd name="connsiteX389" fmla="*/ 66651 w 1504473"/>
                <a:gd name="connsiteY389" fmla="*/ 607147 h 2546032"/>
                <a:gd name="connsiteX390" fmla="*/ 29361 w 1504473"/>
                <a:gd name="connsiteY390" fmla="*/ 669298 h 2546032"/>
                <a:gd name="connsiteX391" fmla="*/ 88940 w 1504473"/>
                <a:gd name="connsiteY391" fmla="*/ 669298 h 2546032"/>
                <a:gd name="connsiteX392" fmla="*/ 93226 w 1504473"/>
                <a:gd name="connsiteY392" fmla="*/ 669727 h 2546032"/>
                <a:gd name="connsiteX393" fmla="*/ 268962 w 1504473"/>
                <a:gd name="connsiteY393" fmla="*/ 845463 h 2546032"/>
                <a:gd name="connsiteX394" fmla="*/ 395835 w 1504473"/>
                <a:gd name="connsiteY394" fmla="*/ 845463 h 2546032"/>
                <a:gd name="connsiteX395" fmla="*/ 451128 w 1504473"/>
                <a:gd name="connsiteY395" fmla="*/ 849749 h 2546032"/>
                <a:gd name="connsiteX396" fmla="*/ 451128 w 1504473"/>
                <a:gd name="connsiteY396" fmla="*/ 910185 h 2546032"/>
                <a:gd name="connsiteX397" fmla="*/ 390263 w 1504473"/>
                <a:gd name="connsiteY397" fmla="*/ 910185 h 2546032"/>
                <a:gd name="connsiteX398" fmla="*/ 380405 w 1504473"/>
                <a:gd name="connsiteY398" fmla="*/ 865180 h 2546032"/>
                <a:gd name="connsiteX399" fmla="*/ 263819 w 1504473"/>
                <a:gd name="connsiteY399" fmla="*/ 865180 h 2546032"/>
                <a:gd name="connsiteX400" fmla="*/ 259961 w 1504473"/>
                <a:gd name="connsiteY400" fmla="*/ 865180 h 2546032"/>
                <a:gd name="connsiteX401" fmla="*/ 83796 w 1504473"/>
                <a:gd name="connsiteY401" fmla="*/ 689015 h 2546032"/>
                <a:gd name="connsiteX402" fmla="*/ 19502 w 1504473"/>
                <a:gd name="connsiteY402" fmla="*/ 689015 h 2546032"/>
                <a:gd name="connsiteX403" fmla="*/ 13930 w 1504473"/>
                <a:gd name="connsiteY403" fmla="*/ 741307 h 2546032"/>
                <a:gd name="connsiteX404" fmla="*/ 87225 w 1504473"/>
                <a:gd name="connsiteY404" fmla="*/ 741307 h 2546032"/>
                <a:gd name="connsiteX405" fmla="*/ 93226 w 1504473"/>
                <a:gd name="connsiteY405" fmla="*/ 741307 h 2546032"/>
                <a:gd name="connsiteX406" fmla="*/ 253103 w 1504473"/>
                <a:gd name="connsiteY406" fmla="*/ 901184 h 2546032"/>
                <a:gd name="connsiteX407" fmla="*/ 344400 w 1504473"/>
                <a:gd name="connsiteY407" fmla="*/ 901184 h 2546032"/>
                <a:gd name="connsiteX408" fmla="*/ 350401 w 1504473"/>
                <a:gd name="connsiteY408" fmla="*/ 901184 h 2546032"/>
                <a:gd name="connsiteX409" fmla="*/ 426268 w 1504473"/>
                <a:gd name="connsiteY409" fmla="*/ 977051 h 2546032"/>
                <a:gd name="connsiteX410" fmla="*/ 502134 w 1504473"/>
                <a:gd name="connsiteY410" fmla="*/ 977051 h 2546032"/>
                <a:gd name="connsiteX411" fmla="*/ 502563 w 1504473"/>
                <a:gd name="connsiteY411" fmla="*/ 977051 h 2546032"/>
                <a:gd name="connsiteX412" fmla="*/ 508564 w 1504473"/>
                <a:gd name="connsiteY412" fmla="*/ 969336 h 2546032"/>
                <a:gd name="connsiteX413" fmla="*/ 569428 w 1504473"/>
                <a:gd name="connsiteY413" fmla="*/ 968907 h 2546032"/>
                <a:gd name="connsiteX414" fmla="*/ 569428 w 1504473"/>
                <a:gd name="connsiteY414" fmla="*/ 1029772 h 2546032"/>
                <a:gd name="connsiteX415" fmla="*/ 508564 w 1504473"/>
                <a:gd name="connsiteY415" fmla="*/ 1029772 h 2546032"/>
                <a:gd name="connsiteX416" fmla="*/ 496562 w 1504473"/>
                <a:gd name="connsiteY416" fmla="*/ 1006197 h 2546032"/>
                <a:gd name="connsiteX417" fmla="*/ 420267 w 1504473"/>
                <a:gd name="connsiteY417" fmla="*/ 1006197 h 2546032"/>
                <a:gd name="connsiteX418" fmla="*/ 414266 w 1504473"/>
                <a:gd name="connsiteY418" fmla="*/ 1006197 h 2546032"/>
                <a:gd name="connsiteX419" fmla="*/ 338400 w 1504473"/>
                <a:gd name="connsiteY419" fmla="*/ 930331 h 2546032"/>
                <a:gd name="connsiteX420" fmla="*/ 247531 w 1504473"/>
                <a:gd name="connsiteY420" fmla="*/ 930759 h 2546032"/>
                <a:gd name="connsiteX421" fmla="*/ 241102 w 1504473"/>
                <a:gd name="connsiteY421" fmla="*/ 930331 h 2546032"/>
                <a:gd name="connsiteX422" fmla="*/ 81224 w 1504473"/>
                <a:gd name="connsiteY422" fmla="*/ 770453 h 2546032"/>
                <a:gd name="connsiteX423" fmla="*/ 11359 w 1504473"/>
                <a:gd name="connsiteY423" fmla="*/ 770453 h 2546032"/>
                <a:gd name="connsiteX424" fmla="*/ 7930 w 1504473"/>
                <a:gd name="connsiteY424" fmla="*/ 816745 h 2546032"/>
                <a:gd name="connsiteX425" fmla="*/ 78653 w 1504473"/>
                <a:gd name="connsiteY425" fmla="*/ 816745 h 2546032"/>
                <a:gd name="connsiteX426" fmla="*/ 353401 w 1504473"/>
                <a:gd name="connsiteY426" fmla="*/ 1091494 h 2546032"/>
                <a:gd name="connsiteX427" fmla="*/ 629865 w 1504473"/>
                <a:gd name="connsiteY427" fmla="*/ 1091494 h 2546032"/>
                <a:gd name="connsiteX428" fmla="*/ 632436 w 1504473"/>
                <a:gd name="connsiteY428" fmla="*/ 1088493 h 2546032"/>
                <a:gd name="connsiteX429" fmla="*/ 693301 w 1504473"/>
                <a:gd name="connsiteY429" fmla="*/ 1088065 h 2546032"/>
                <a:gd name="connsiteX430" fmla="*/ 692872 w 1504473"/>
                <a:gd name="connsiteY430" fmla="*/ 1148929 h 2546032"/>
                <a:gd name="connsiteX431" fmla="*/ 632008 w 1504473"/>
                <a:gd name="connsiteY431" fmla="*/ 1148929 h 2546032"/>
                <a:gd name="connsiteX432" fmla="*/ 620006 w 1504473"/>
                <a:gd name="connsiteY432" fmla="*/ 1120640 h 2546032"/>
                <a:gd name="connsiteX433" fmla="*/ 346972 w 1504473"/>
                <a:gd name="connsiteY433" fmla="*/ 1120211 h 2546032"/>
                <a:gd name="connsiteX434" fmla="*/ 340971 w 1504473"/>
                <a:gd name="connsiteY434" fmla="*/ 1120211 h 2546032"/>
                <a:gd name="connsiteX435" fmla="*/ 66223 w 1504473"/>
                <a:gd name="connsiteY435" fmla="*/ 845463 h 2546032"/>
                <a:gd name="connsiteX436" fmla="*/ 5786 w 1504473"/>
                <a:gd name="connsiteY436" fmla="*/ 845463 h 2546032"/>
                <a:gd name="connsiteX437" fmla="*/ 4072 w 1504473"/>
                <a:gd name="connsiteY437" fmla="*/ 892183 h 2546032"/>
                <a:gd name="connsiteX438" fmla="*/ 80367 w 1504473"/>
                <a:gd name="connsiteY438" fmla="*/ 892183 h 2546032"/>
                <a:gd name="connsiteX439" fmla="*/ 86368 w 1504473"/>
                <a:gd name="connsiteY439" fmla="*/ 892183 h 2546032"/>
                <a:gd name="connsiteX440" fmla="*/ 181094 w 1504473"/>
                <a:gd name="connsiteY440" fmla="*/ 986909 h 2546032"/>
                <a:gd name="connsiteX441" fmla="*/ 178951 w 1504473"/>
                <a:gd name="connsiteY441" fmla="*/ 995482 h 2546032"/>
                <a:gd name="connsiteX442" fmla="*/ 155377 w 1504473"/>
                <a:gd name="connsiteY442" fmla="*/ 1083350 h 2546032"/>
                <a:gd name="connsiteX443" fmla="*/ 156234 w 1504473"/>
                <a:gd name="connsiteY443" fmla="*/ 1084207 h 2546032"/>
                <a:gd name="connsiteX444" fmla="*/ 214955 w 1504473"/>
                <a:gd name="connsiteY444" fmla="*/ 1085493 h 2546032"/>
                <a:gd name="connsiteX445" fmla="*/ 214955 w 1504473"/>
                <a:gd name="connsiteY445" fmla="*/ 1145929 h 2546032"/>
                <a:gd name="connsiteX446" fmla="*/ 154519 w 1504473"/>
                <a:gd name="connsiteY446" fmla="*/ 1145929 h 2546032"/>
                <a:gd name="connsiteX447" fmla="*/ 142518 w 1504473"/>
                <a:gd name="connsiteY447" fmla="*/ 1111639 h 2546032"/>
                <a:gd name="connsiteX448" fmla="*/ 122801 w 1504473"/>
                <a:gd name="connsiteY448" fmla="*/ 1091922 h 2546032"/>
                <a:gd name="connsiteX449" fmla="*/ 124944 w 1504473"/>
                <a:gd name="connsiteY449" fmla="*/ 1083778 h 2546032"/>
                <a:gd name="connsiteX450" fmla="*/ 148519 w 1504473"/>
                <a:gd name="connsiteY450" fmla="*/ 995482 h 2546032"/>
                <a:gd name="connsiteX451" fmla="*/ 74795 w 1504473"/>
                <a:gd name="connsiteY451" fmla="*/ 921758 h 2546032"/>
                <a:gd name="connsiteX452" fmla="*/ 3643 w 1504473"/>
                <a:gd name="connsiteY452" fmla="*/ 921758 h 2546032"/>
                <a:gd name="connsiteX453" fmla="*/ 3215 w 1504473"/>
                <a:gd name="connsiteY453" fmla="*/ 995053 h 2546032"/>
                <a:gd name="connsiteX454" fmla="*/ 20360 w 1504473"/>
                <a:gd name="connsiteY454" fmla="*/ 995053 h 2546032"/>
                <a:gd name="connsiteX455" fmla="*/ 32790 w 1504473"/>
                <a:gd name="connsiteY455" fmla="*/ 963335 h 2546032"/>
                <a:gd name="connsiteX456" fmla="*/ 93655 w 1504473"/>
                <a:gd name="connsiteY456" fmla="*/ 963335 h 2546032"/>
                <a:gd name="connsiteX457" fmla="*/ 93655 w 1504473"/>
                <a:gd name="connsiteY457" fmla="*/ 1024199 h 2546032"/>
                <a:gd name="connsiteX458" fmla="*/ 33218 w 1504473"/>
                <a:gd name="connsiteY458" fmla="*/ 1024199 h 2546032"/>
                <a:gd name="connsiteX459" fmla="*/ 3643 w 1504473"/>
                <a:gd name="connsiteY459" fmla="*/ 1024199 h 2546032"/>
                <a:gd name="connsiteX460" fmla="*/ 38791 w 1504473"/>
                <a:gd name="connsiteY460" fmla="*/ 1388102 h 2546032"/>
                <a:gd name="connsiteX461" fmla="*/ 51221 w 1504473"/>
                <a:gd name="connsiteY461" fmla="*/ 1375672 h 2546032"/>
                <a:gd name="connsiteX462" fmla="*/ 51221 w 1504473"/>
                <a:gd name="connsiteY462" fmla="*/ 1279660 h 2546032"/>
                <a:gd name="connsiteX463" fmla="*/ 35362 w 1504473"/>
                <a:gd name="connsiteY463" fmla="*/ 1269802 h 2546032"/>
                <a:gd name="connsiteX464" fmla="*/ 35790 w 1504473"/>
                <a:gd name="connsiteY464" fmla="*/ 1208937 h 2546032"/>
                <a:gd name="connsiteX465" fmla="*/ 96226 w 1504473"/>
                <a:gd name="connsiteY465" fmla="*/ 1208937 h 2546032"/>
                <a:gd name="connsiteX466" fmla="*/ 96226 w 1504473"/>
                <a:gd name="connsiteY466" fmla="*/ 1269802 h 2546032"/>
                <a:gd name="connsiteX467" fmla="*/ 80796 w 1504473"/>
                <a:gd name="connsiteY467" fmla="*/ 1279660 h 2546032"/>
                <a:gd name="connsiteX468" fmla="*/ 80796 w 1504473"/>
                <a:gd name="connsiteY468" fmla="*/ 1382101 h 2546032"/>
                <a:gd name="connsiteX469" fmla="*/ 80796 w 1504473"/>
                <a:gd name="connsiteY469" fmla="*/ 1388102 h 2546032"/>
                <a:gd name="connsiteX470" fmla="*/ 45220 w 1504473"/>
                <a:gd name="connsiteY470" fmla="*/ 1423678 h 2546032"/>
                <a:gd name="connsiteX471" fmla="*/ 54650 w 1504473"/>
                <a:gd name="connsiteY471" fmla="*/ 1471684 h 2546032"/>
                <a:gd name="connsiteX472" fmla="*/ 145518 w 1504473"/>
                <a:gd name="connsiteY472" fmla="*/ 1380816 h 2546032"/>
                <a:gd name="connsiteX473" fmla="*/ 156234 w 1504473"/>
                <a:gd name="connsiteY473" fmla="*/ 1338382 h 2546032"/>
                <a:gd name="connsiteX474" fmla="*/ 202097 w 1504473"/>
                <a:gd name="connsiteY474" fmla="*/ 1328523 h 2546032"/>
                <a:gd name="connsiteX475" fmla="*/ 257818 w 1504473"/>
                <a:gd name="connsiteY475" fmla="*/ 1237655 h 2546032"/>
                <a:gd name="connsiteX476" fmla="*/ 285679 w 1504473"/>
                <a:gd name="connsiteY476" fmla="*/ 1179790 h 2546032"/>
                <a:gd name="connsiteX477" fmla="*/ 1349955 w 1504473"/>
                <a:gd name="connsiteY477" fmla="*/ 1571982 h 2546032"/>
                <a:gd name="connsiteX478" fmla="*/ 1349955 w 1504473"/>
                <a:gd name="connsiteY478" fmla="*/ 1571982 h 2546032"/>
                <a:gd name="connsiteX479" fmla="*/ 1410819 w 1504473"/>
                <a:gd name="connsiteY479" fmla="*/ 1571982 h 2546032"/>
                <a:gd name="connsiteX480" fmla="*/ 1410391 w 1504473"/>
                <a:gd name="connsiteY480" fmla="*/ 1632418 h 2546032"/>
                <a:gd name="connsiteX481" fmla="*/ 1349955 w 1504473"/>
                <a:gd name="connsiteY481" fmla="*/ 1632418 h 2546032"/>
                <a:gd name="connsiteX482" fmla="*/ 1349955 w 1504473"/>
                <a:gd name="connsiteY482" fmla="*/ 1571982 h 2546032"/>
                <a:gd name="connsiteX483" fmla="*/ 1169932 w 1504473"/>
                <a:gd name="connsiteY483" fmla="*/ 900327 h 2546032"/>
                <a:gd name="connsiteX484" fmla="*/ 1109496 w 1504473"/>
                <a:gd name="connsiteY484" fmla="*/ 900327 h 2546032"/>
                <a:gd name="connsiteX485" fmla="*/ 1109067 w 1504473"/>
                <a:gd name="connsiteY485" fmla="*/ 839462 h 2546032"/>
                <a:gd name="connsiteX486" fmla="*/ 1169932 w 1504473"/>
                <a:gd name="connsiteY486" fmla="*/ 839462 h 2546032"/>
                <a:gd name="connsiteX487" fmla="*/ 1169932 w 1504473"/>
                <a:gd name="connsiteY487" fmla="*/ 900327 h 2546032"/>
                <a:gd name="connsiteX488" fmla="*/ 1289090 w 1504473"/>
                <a:gd name="connsiteY488" fmla="*/ 786313 h 2546032"/>
                <a:gd name="connsiteX489" fmla="*/ 1228225 w 1504473"/>
                <a:gd name="connsiteY489" fmla="*/ 786313 h 2546032"/>
                <a:gd name="connsiteX490" fmla="*/ 1228225 w 1504473"/>
                <a:gd name="connsiteY490" fmla="*/ 725448 h 2546032"/>
                <a:gd name="connsiteX491" fmla="*/ 1289090 w 1504473"/>
                <a:gd name="connsiteY491" fmla="*/ 725448 h 2546032"/>
                <a:gd name="connsiteX492" fmla="*/ 1289090 w 1504473"/>
                <a:gd name="connsiteY492" fmla="*/ 786313 h 2546032"/>
                <a:gd name="connsiteX493" fmla="*/ 1225653 w 1504473"/>
                <a:gd name="connsiteY493" fmla="*/ 1447681 h 2546032"/>
                <a:gd name="connsiteX494" fmla="*/ 1225653 w 1504473"/>
                <a:gd name="connsiteY494" fmla="*/ 1447681 h 2546032"/>
                <a:gd name="connsiteX495" fmla="*/ 1286518 w 1504473"/>
                <a:gd name="connsiteY495" fmla="*/ 1447681 h 2546032"/>
                <a:gd name="connsiteX496" fmla="*/ 1286947 w 1504473"/>
                <a:gd name="connsiteY496" fmla="*/ 1508546 h 2546032"/>
                <a:gd name="connsiteX497" fmla="*/ 1226082 w 1504473"/>
                <a:gd name="connsiteY497" fmla="*/ 1508117 h 2546032"/>
                <a:gd name="connsiteX498" fmla="*/ 1225653 w 1504473"/>
                <a:gd name="connsiteY498" fmla="*/ 1447681 h 2546032"/>
                <a:gd name="connsiteX499" fmla="*/ 1107782 w 1504473"/>
                <a:gd name="connsiteY499" fmla="*/ 1328095 h 2546032"/>
                <a:gd name="connsiteX500" fmla="*/ 1168218 w 1504473"/>
                <a:gd name="connsiteY500" fmla="*/ 1328095 h 2546032"/>
                <a:gd name="connsiteX501" fmla="*/ 1168218 w 1504473"/>
                <a:gd name="connsiteY501" fmla="*/ 1388959 h 2546032"/>
                <a:gd name="connsiteX502" fmla="*/ 1107353 w 1504473"/>
                <a:gd name="connsiteY502" fmla="*/ 1388959 h 2546032"/>
                <a:gd name="connsiteX503" fmla="*/ 1107782 w 1504473"/>
                <a:gd name="connsiteY503" fmla="*/ 1328095 h 2546032"/>
                <a:gd name="connsiteX504" fmla="*/ 981766 w 1504473"/>
                <a:gd name="connsiteY504" fmla="*/ 1203793 h 2546032"/>
                <a:gd name="connsiteX505" fmla="*/ 1042630 w 1504473"/>
                <a:gd name="connsiteY505" fmla="*/ 1204222 h 2546032"/>
                <a:gd name="connsiteX506" fmla="*/ 1042630 w 1504473"/>
                <a:gd name="connsiteY506" fmla="*/ 1265087 h 2546032"/>
                <a:gd name="connsiteX507" fmla="*/ 982194 w 1504473"/>
                <a:gd name="connsiteY507" fmla="*/ 1265087 h 2546032"/>
                <a:gd name="connsiteX508" fmla="*/ 981766 w 1504473"/>
                <a:gd name="connsiteY508" fmla="*/ 1203793 h 254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Lst>
              <a:rect l="l" t="t" r="r" b="b"/>
              <a:pathLst>
                <a:path w="1504473" h="2546032">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5669BAB2-401B-4545-9411-20FC1F910DA9}"/>
                </a:ext>
              </a:extLst>
            </p:cNvPr>
            <p:cNvSpPr/>
            <p:nvPr/>
          </p:nvSpPr>
          <p:spPr>
            <a:xfrm>
              <a:off x="4940213" y="2140339"/>
              <a:ext cx="81439" cy="124301"/>
            </a:xfrm>
            <a:custGeom>
              <a:avLst/>
              <a:gdLst>
                <a:gd name="connsiteX0" fmla="*/ 13502 w 81438"/>
                <a:gd name="connsiteY0" fmla="*/ 124944 h 124301"/>
                <a:gd name="connsiteX1" fmla="*/ 13502 w 81438"/>
                <a:gd name="connsiteY1" fmla="*/ 124944 h 124301"/>
                <a:gd name="connsiteX2" fmla="*/ 20360 w 81438"/>
                <a:gd name="connsiteY2" fmla="*/ 108228 h 124301"/>
                <a:gd name="connsiteX3" fmla="*/ 64937 w 81438"/>
                <a:gd name="connsiteY3" fmla="*/ 29361 h 124301"/>
                <a:gd name="connsiteX4" fmla="*/ 80796 w 81438"/>
                <a:gd name="connsiteY4" fmla="*/ 3215 h 124301"/>
                <a:gd name="connsiteX5" fmla="*/ 3215 w 81438"/>
                <a:gd name="connsiteY5" fmla="*/ 80796 h 124301"/>
                <a:gd name="connsiteX6" fmla="*/ 13502 w 81438"/>
                <a:gd name="connsiteY6" fmla="*/ 124944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8" h="124301">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grpFill/>
            <a:ln w="9525" cap="flat">
              <a:noFill/>
              <a:prstDash val="solid"/>
              <a:miter/>
            </a:ln>
          </p:spPr>
          <p:txBody>
            <a:bodyPr rtlCol="0" anchor="ctr"/>
            <a:lstStyle/>
            <a:p>
              <a:endParaRPr lang="en-US"/>
            </a:p>
          </p:txBody>
        </p:sp>
      </p:grpSp>
      <p:cxnSp>
        <p:nvCxnSpPr>
          <p:cNvPr id="168" name="Straight Connector 167">
            <a:extLst>
              <a:ext uri="{FF2B5EF4-FFF2-40B4-BE49-F238E27FC236}">
                <a16:creationId xmlns:a16="http://schemas.microsoft.com/office/drawing/2014/main" id="{7657443C-47A6-4074-B400-4267F2E6A19D}"/>
              </a:ext>
            </a:extLst>
          </p:cNvPr>
          <p:cNvCxnSpPr>
            <a:cxnSpLocks/>
          </p:cNvCxnSpPr>
          <p:nvPr/>
        </p:nvCxnSpPr>
        <p:spPr>
          <a:xfrm>
            <a:off x="927427" y="4255803"/>
            <a:ext cx="3117717" cy="0"/>
          </a:xfrm>
          <a:prstGeom prst="line">
            <a:avLst/>
          </a:prstGeom>
          <a:ln w="15875">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76EAA6B-59F8-4EFA-8068-F7C63C6750BD}"/>
              </a:ext>
            </a:extLst>
          </p:cNvPr>
          <p:cNvCxnSpPr>
            <a:cxnSpLocks/>
            <a:endCxn id="205" idx="2"/>
          </p:cNvCxnSpPr>
          <p:nvPr/>
        </p:nvCxnSpPr>
        <p:spPr>
          <a:xfrm flipV="1">
            <a:off x="4034683" y="3210551"/>
            <a:ext cx="1028493" cy="1045254"/>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70" name="Donut 11">
            <a:extLst>
              <a:ext uri="{FF2B5EF4-FFF2-40B4-BE49-F238E27FC236}">
                <a16:creationId xmlns:a16="http://schemas.microsoft.com/office/drawing/2014/main" id="{BCA9F2A7-9BF7-477C-9935-4694102506BE}"/>
              </a:ext>
            </a:extLst>
          </p:cNvPr>
          <p:cNvSpPr/>
          <p:nvPr/>
        </p:nvSpPr>
        <p:spPr>
          <a:xfrm>
            <a:off x="10587316" y="2019522"/>
            <a:ext cx="701030" cy="701030"/>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cxnSp>
        <p:nvCxnSpPr>
          <p:cNvPr id="171" name="Straight Connector 170">
            <a:extLst>
              <a:ext uri="{FF2B5EF4-FFF2-40B4-BE49-F238E27FC236}">
                <a16:creationId xmlns:a16="http://schemas.microsoft.com/office/drawing/2014/main" id="{FD6BC5D5-FEE2-4DC8-AA6E-232BA1A92F0B}"/>
              </a:ext>
            </a:extLst>
          </p:cNvPr>
          <p:cNvCxnSpPr>
            <a:cxnSpLocks/>
          </p:cNvCxnSpPr>
          <p:nvPr/>
        </p:nvCxnSpPr>
        <p:spPr>
          <a:xfrm>
            <a:off x="8025320" y="1831477"/>
            <a:ext cx="3263026" cy="0"/>
          </a:xfrm>
          <a:prstGeom prst="line">
            <a:avLst/>
          </a:prstGeom>
          <a:ln w="15875">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9A3D173-22D8-45BE-8E80-B2F289A42BF8}"/>
              </a:ext>
            </a:extLst>
          </p:cNvPr>
          <p:cNvCxnSpPr>
            <a:cxnSpLocks/>
          </p:cNvCxnSpPr>
          <p:nvPr/>
        </p:nvCxnSpPr>
        <p:spPr>
          <a:xfrm flipH="1">
            <a:off x="927428" y="1831477"/>
            <a:ext cx="3371371" cy="0"/>
          </a:xfrm>
          <a:prstGeom prst="line">
            <a:avLst/>
          </a:prstGeom>
          <a:ln w="15875">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CD87A01-229B-478E-B72C-F31260A34D81}"/>
              </a:ext>
            </a:extLst>
          </p:cNvPr>
          <p:cNvCxnSpPr>
            <a:cxnSpLocks/>
          </p:cNvCxnSpPr>
          <p:nvPr/>
        </p:nvCxnSpPr>
        <p:spPr>
          <a:xfrm>
            <a:off x="8180963" y="4255803"/>
            <a:ext cx="3107383" cy="0"/>
          </a:xfrm>
          <a:prstGeom prst="line">
            <a:avLst/>
          </a:prstGeom>
          <a:ln w="15875">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74" name="Donut 15">
            <a:extLst>
              <a:ext uri="{FF2B5EF4-FFF2-40B4-BE49-F238E27FC236}">
                <a16:creationId xmlns:a16="http://schemas.microsoft.com/office/drawing/2014/main" id="{86D9E9AA-034D-4070-A0FC-E522F9345F32}"/>
              </a:ext>
            </a:extLst>
          </p:cNvPr>
          <p:cNvSpPr/>
          <p:nvPr/>
        </p:nvSpPr>
        <p:spPr>
          <a:xfrm>
            <a:off x="10587316" y="4351464"/>
            <a:ext cx="701030" cy="701030"/>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75" name="Donut 16">
            <a:extLst>
              <a:ext uri="{FF2B5EF4-FFF2-40B4-BE49-F238E27FC236}">
                <a16:creationId xmlns:a16="http://schemas.microsoft.com/office/drawing/2014/main" id="{38DD8FF9-5440-4330-A846-2C0FB7E713F4}"/>
              </a:ext>
            </a:extLst>
          </p:cNvPr>
          <p:cNvSpPr/>
          <p:nvPr/>
        </p:nvSpPr>
        <p:spPr>
          <a:xfrm>
            <a:off x="927426" y="2019522"/>
            <a:ext cx="701030" cy="701030"/>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76" name="Donut 17">
            <a:extLst>
              <a:ext uri="{FF2B5EF4-FFF2-40B4-BE49-F238E27FC236}">
                <a16:creationId xmlns:a16="http://schemas.microsoft.com/office/drawing/2014/main" id="{9893D04F-C4B3-44CA-B750-71465B74EA74}"/>
              </a:ext>
            </a:extLst>
          </p:cNvPr>
          <p:cNvSpPr/>
          <p:nvPr/>
        </p:nvSpPr>
        <p:spPr>
          <a:xfrm>
            <a:off x="927426" y="4346862"/>
            <a:ext cx="701030" cy="701030"/>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cxnSp>
        <p:nvCxnSpPr>
          <p:cNvPr id="177" name="Straight Connector 176">
            <a:extLst>
              <a:ext uri="{FF2B5EF4-FFF2-40B4-BE49-F238E27FC236}">
                <a16:creationId xmlns:a16="http://schemas.microsoft.com/office/drawing/2014/main" id="{A8162E3B-B540-4FDB-9561-E16D6AC0DE73}"/>
              </a:ext>
            </a:extLst>
          </p:cNvPr>
          <p:cNvCxnSpPr>
            <a:cxnSpLocks/>
            <a:endCxn id="141" idx="26"/>
          </p:cNvCxnSpPr>
          <p:nvPr/>
        </p:nvCxnSpPr>
        <p:spPr>
          <a:xfrm>
            <a:off x="4298798" y="1831478"/>
            <a:ext cx="1487189" cy="306120"/>
          </a:xfrm>
          <a:prstGeom prst="line">
            <a:avLst/>
          </a:prstGeom>
          <a:ln w="15875">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9605C62-61C9-4AD4-BD3F-9DD130824E65}"/>
              </a:ext>
            </a:extLst>
          </p:cNvPr>
          <p:cNvCxnSpPr>
            <a:cxnSpLocks/>
            <a:endCxn id="203" idx="7"/>
          </p:cNvCxnSpPr>
          <p:nvPr/>
        </p:nvCxnSpPr>
        <p:spPr>
          <a:xfrm flipH="1">
            <a:off x="7131514" y="1831477"/>
            <a:ext cx="902140" cy="2135479"/>
          </a:xfrm>
          <a:prstGeom prst="line">
            <a:avLst/>
          </a:prstGeom>
          <a:ln w="15875">
            <a:solidFill>
              <a:schemeClr val="bg1"/>
            </a:solidFill>
            <a:tailEnd type="oval"/>
          </a:ln>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id="{9113CB6E-C0A4-4C5B-B640-3BE8157C1FCE}"/>
              </a:ext>
            </a:extLst>
          </p:cNvPr>
          <p:cNvGrpSpPr/>
          <p:nvPr/>
        </p:nvGrpSpPr>
        <p:grpSpPr>
          <a:xfrm>
            <a:off x="1692431" y="4435735"/>
            <a:ext cx="2749581" cy="1744181"/>
            <a:chOff x="2542541" y="4283314"/>
            <a:chExt cx="1405531" cy="1744181"/>
          </a:xfrm>
        </p:grpSpPr>
        <p:sp>
          <p:nvSpPr>
            <p:cNvPr id="180" name="TextBox 179">
              <a:extLst>
                <a:ext uri="{FF2B5EF4-FFF2-40B4-BE49-F238E27FC236}">
                  <a16:creationId xmlns:a16="http://schemas.microsoft.com/office/drawing/2014/main" id="{ACCC8284-550D-431A-AF38-AFF6F903AD18}"/>
                </a:ext>
              </a:extLst>
            </p:cNvPr>
            <p:cNvSpPr txBox="1"/>
            <p:nvPr/>
          </p:nvSpPr>
          <p:spPr>
            <a:xfrm>
              <a:off x="2542541" y="4950277"/>
              <a:ext cx="1190150" cy="1077218"/>
            </a:xfrm>
            <a:prstGeom prst="rect">
              <a:avLst/>
            </a:prstGeom>
            <a:noFill/>
          </p:spPr>
          <p:txBody>
            <a:bodyPr wrap="square" rtlCol="0">
              <a:spAutoFit/>
            </a:bodyPr>
            <a:lstStyle/>
            <a:p>
              <a:r>
                <a:rPr lang="en-US" altLang="ko-KR" sz="1600" dirty="0">
                  <a:solidFill>
                    <a:schemeClr val="bg1"/>
                  </a:solidFill>
                  <a:latin typeface="Arial" pitchFamily="34" charset="0"/>
                  <a:cs typeface="Arial" pitchFamily="34" charset="0"/>
                </a:rPr>
                <a:t>Track and detect what objects are shown and track their movement throughout the video.</a:t>
              </a:r>
              <a:endParaRPr lang="ko-KR" altLang="en-US" sz="1600" dirty="0">
                <a:solidFill>
                  <a:schemeClr val="bg1"/>
                </a:solidFill>
                <a:latin typeface="Arial" pitchFamily="34" charset="0"/>
                <a:cs typeface="Arial" pitchFamily="34" charset="0"/>
              </a:endParaRPr>
            </a:p>
          </p:txBody>
        </p:sp>
        <p:sp>
          <p:nvSpPr>
            <p:cNvPr id="181" name="TextBox 180">
              <a:extLst>
                <a:ext uri="{FF2B5EF4-FFF2-40B4-BE49-F238E27FC236}">
                  <a16:creationId xmlns:a16="http://schemas.microsoft.com/office/drawing/2014/main" id="{19268363-7970-4FFE-BFD4-27DA0BFE96DF}"/>
                </a:ext>
              </a:extLst>
            </p:cNvPr>
            <p:cNvSpPr txBox="1"/>
            <p:nvPr/>
          </p:nvSpPr>
          <p:spPr>
            <a:xfrm>
              <a:off x="2551703" y="4283314"/>
              <a:ext cx="1396369" cy="707886"/>
            </a:xfrm>
            <a:prstGeom prst="rect">
              <a:avLst/>
            </a:prstGeom>
            <a:noFill/>
          </p:spPr>
          <p:txBody>
            <a:bodyPr wrap="square" rtlCol="0">
              <a:spAutoFit/>
            </a:bodyPr>
            <a:lstStyle/>
            <a:p>
              <a:r>
                <a:rPr lang="en-US" altLang="ko-KR" sz="2000" b="1" dirty="0">
                  <a:solidFill>
                    <a:schemeClr val="bg1"/>
                  </a:solidFill>
                  <a:latin typeface="Arial" pitchFamily="34" charset="0"/>
                  <a:cs typeface="Arial" pitchFamily="34" charset="0"/>
                </a:rPr>
                <a:t>Object Detection/Tracking</a:t>
              </a:r>
              <a:endParaRPr lang="ko-KR" altLang="en-US" sz="2000" b="1" dirty="0">
                <a:solidFill>
                  <a:schemeClr val="bg1"/>
                </a:solidFill>
                <a:latin typeface="Arial" pitchFamily="34" charset="0"/>
                <a:cs typeface="Arial" pitchFamily="34" charset="0"/>
              </a:endParaRPr>
            </a:p>
          </p:txBody>
        </p:sp>
      </p:grpSp>
      <p:grpSp>
        <p:nvGrpSpPr>
          <p:cNvPr id="182" name="Group 181">
            <a:extLst>
              <a:ext uri="{FF2B5EF4-FFF2-40B4-BE49-F238E27FC236}">
                <a16:creationId xmlns:a16="http://schemas.microsoft.com/office/drawing/2014/main" id="{98C3EB01-AE00-4800-A974-31AA2B672858}"/>
              </a:ext>
            </a:extLst>
          </p:cNvPr>
          <p:cNvGrpSpPr/>
          <p:nvPr/>
        </p:nvGrpSpPr>
        <p:grpSpPr>
          <a:xfrm>
            <a:off x="1710359" y="2019523"/>
            <a:ext cx="2597184" cy="1961643"/>
            <a:chOff x="2551705" y="4283314"/>
            <a:chExt cx="1327629" cy="1961643"/>
          </a:xfrm>
        </p:grpSpPr>
        <p:sp>
          <p:nvSpPr>
            <p:cNvPr id="183" name="TextBox 182">
              <a:extLst>
                <a:ext uri="{FF2B5EF4-FFF2-40B4-BE49-F238E27FC236}">
                  <a16:creationId xmlns:a16="http://schemas.microsoft.com/office/drawing/2014/main" id="{CD4B597B-4EA2-402D-901A-96FD59F3CA8A}"/>
                </a:ext>
              </a:extLst>
            </p:cNvPr>
            <p:cNvSpPr txBox="1"/>
            <p:nvPr/>
          </p:nvSpPr>
          <p:spPr>
            <a:xfrm>
              <a:off x="2551707" y="4675297"/>
              <a:ext cx="915196" cy="1569660"/>
            </a:xfrm>
            <a:prstGeom prst="rect">
              <a:avLst/>
            </a:prstGeom>
            <a:noFill/>
          </p:spPr>
          <p:txBody>
            <a:bodyPr wrap="square" rtlCol="0">
              <a:spAutoFit/>
            </a:bodyPr>
            <a:lstStyle/>
            <a:p>
              <a:r>
                <a:rPr lang="en-US" altLang="ko-KR" sz="1600" dirty="0">
                  <a:solidFill>
                    <a:schemeClr val="bg1"/>
                  </a:solidFill>
                  <a:latin typeface="Arial" pitchFamily="34" charset="0"/>
                  <a:cs typeface="Arial" pitchFamily="34" charset="0"/>
                </a:rPr>
                <a:t>Track and detect who’s face is in the camera frame from previous taken photos for data</a:t>
              </a:r>
              <a:endParaRPr lang="ko-KR" altLang="en-US" sz="1600" dirty="0">
                <a:solidFill>
                  <a:schemeClr val="bg1"/>
                </a:solidFill>
                <a:latin typeface="Arial" pitchFamily="34" charset="0"/>
                <a:cs typeface="Arial" pitchFamily="34" charset="0"/>
              </a:endParaRPr>
            </a:p>
          </p:txBody>
        </p:sp>
        <p:sp>
          <p:nvSpPr>
            <p:cNvPr id="184" name="TextBox 183">
              <a:extLst>
                <a:ext uri="{FF2B5EF4-FFF2-40B4-BE49-F238E27FC236}">
                  <a16:creationId xmlns:a16="http://schemas.microsoft.com/office/drawing/2014/main" id="{FB1E78D8-C334-4750-8D08-B01A15B9CE96}"/>
                </a:ext>
              </a:extLst>
            </p:cNvPr>
            <p:cNvSpPr txBox="1"/>
            <p:nvPr/>
          </p:nvSpPr>
          <p:spPr>
            <a:xfrm>
              <a:off x="2551705" y="4283314"/>
              <a:ext cx="1327629" cy="400110"/>
            </a:xfrm>
            <a:prstGeom prst="rect">
              <a:avLst/>
            </a:prstGeom>
            <a:noFill/>
          </p:spPr>
          <p:txBody>
            <a:bodyPr wrap="square" rtlCol="0">
              <a:spAutoFit/>
            </a:bodyPr>
            <a:lstStyle/>
            <a:p>
              <a:r>
                <a:rPr lang="en-US" altLang="ko-KR" sz="2000" b="1" dirty="0">
                  <a:solidFill>
                    <a:schemeClr val="bg1"/>
                  </a:solidFill>
                  <a:latin typeface="Arial" pitchFamily="34" charset="0"/>
                  <a:cs typeface="Arial" pitchFamily="34" charset="0"/>
                </a:rPr>
                <a:t>Face Recognition </a:t>
              </a:r>
              <a:endParaRPr lang="ko-KR" altLang="en-US" sz="2000" b="1" dirty="0">
                <a:solidFill>
                  <a:schemeClr val="bg1"/>
                </a:solidFill>
                <a:latin typeface="Arial" pitchFamily="34" charset="0"/>
                <a:cs typeface="Arial" pitchFamily="34" charset="0"/>
              </a:endParaRPr>
            </a:p>
          </p:txBody>
        </p:sp>
      </p:grpSp>
      <p:cxnSp>
        <p:nvCxnSpPr>
          <p:cNvPr id="185" name="Straight Connector 184">
            <a:extLst>
              <a:ext uri="{FF2B5EF4-FFF2-40B4-BE49-F238E27FC236}">
                <a16:creationId xmlns:a16="http://schemas.microsoft.com/office/drawing/2014/main" id="{A84824C4-0175-4016-8F25-0A66FD64C052}"/>
              </a:ext>
            </a:extLst>
          </p:cNvPr>
          <p:cNvCxnSpPr>
            <a:cxnSpLocks/>
            <a:stCxn id="204" idx="7"/>
          </p:cNvCxnSpPr>
          <p:nvPr/>
        </p:nvCxnSpPr>
        <p:spPr>
          <a:xfrm flipV="1">
            <a:off x="6533570" y="4255804"/>
            <a:ext cx="1647392" cy="233086"/>
          </a:xfrm>
          <a:prstGeom prst="line">
            <a:avLst/>
          </a:prstGeom>
          <a:ln w="158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1913687F-4F8A-4E6A-BC47-8438C57AFA88}"/>
              </a:ext>
            </a:extLst>
          </p:cNvPr>
          <p:cNvGrpSpPr/>
          <p:nvPr/>
        </p:nvGrpSpPr>
        <p:grpSpPr>
          <a:xfrm>
            <a:off x="7915836" y="4435735"/>
            <a:ext cx="2568000" cy="1434899"/>
            <a:chOff x="2219559" y="4283314"/>
            <a:chExt cx="1283547" cy="1434899"/>
          </a:xfrm>
        </p:grpSpPr>
        <p:sp>
          <p:nvSpPr>
            <p:cNvPr id="187" name="TextBox 186">
              <a:extLst>
                <a:ext uri="{FF2B5EF4-FFF2-40B4-BE49-F238E27FC236}">
                  <a16:creationId xmlns:a16="http://schemas.microsoft.com/office/drawing/2014/main" id="{C25C31CF-53F4-43F3-BF93-E4ABDEEED2EB}"/>
                </a:ext>
              </a:extLst>
            </p:cNvPr>
            <p:cNvSpPr txBox="1"/>
            <p:nvPr/>
          </p:nvSpPr>
          <p:spPr>
            <a:xfrm>
              <a:off x="2324017" y="4640995"/>
              <a:ext cx="1179089" cy="1077218"/>
            </a:xfrm>
            <a:prstGeom prst="rect">
              <a:avLst/>
            </a:prstGeom>
            <a:noFill/>
          </p:spPr>
          <p:txBody>
            <a:bodyPr wrap="square" rtlCol="0">
              <a:spAutoFit/>
            </a:bodyPr>
            <a:lstStyle/>
            <a:p>
              <a:pPr algn="r"/>
              <a:r>
                <a:rPr lang="en-US" altLang="ko-KR" sz="1600" dirty="0">
                  <a:solidFill>
                    <a:schemeClr val="bg1"/>
                  </a:solidFill>
                  <a:latin typeface="Arial" pitchFamily="34" charset="0"/>
                  <a:cs typeface="Arial" pitchFamily="34" charset="0"/>
                </a:rPr>
                <a:t>Tracking lines and edges in a picture especially useful in automatous driving </a:t>
              </a:r>
              <a:endParaRPr lang="ko-KR" altLang="en-US" sz="1600" dirty="0">
                <a:solidFill>
                  <a:schemeClr val="bg1"/>
                </a:solidFill>
                <a:latin typeface="Arial" pitchFamily="34" charset="0"/>
                <a:cs typeface="Arial" pitchFamily="34" charset="0"/>
              </a:endParaRPr>
            </a:p>
          </p:txBody>
        </p:sp>
        <p:sp>
          <p:nvSpPr>
            <p:cNvPr id="188" name="TextBox 187">
              <a:extLst>
                <a:ext uri="{FF2B5EF4-FFF2-40B4-BE49-F238E27FC236}">
                  <a16:creationId xmlns:a16="http://schemas.microsoft.com/office/drawing/2014/main" id="{13CDF09F-66D8-460A-B760-0C1D9AB62442}"/>
                </a:ext>
              </a:extLst>
            </p:cNvPr>
            <p:cNvSpPr txBox="1"/>
            <p:nvPr/>
          </p:nvSpPr>
          <p:spPr>
            <a:xfrm>
              <a:off x="2219559" y="4283314"/>
              <a:ext cx="1267865" cy="400110"/>
            </a:xfrm>
            <a:prstGeom prst="rect">
              <a:avLst/>
            </a:prstGeom>
            <a:noFill/>
          </p:spPr>
          <p:txBody>
            <a:bodyPr wrap="square" rtlCol="0">
              <a:spAutoFit/>
            </a:bodyPr>
            <a:lstStyle/>
            <a:p>
              <a:pPr algn="r"/>
              <a:r>
                <a:rPr lang="en-US" altLang="ko-KR" sz="2000" b="1" dirty="0">
                  <a:solidFill>
                    <a:schemeClr val="bg1"/>
                  </a:solidFill>
                  <a:latin typeface="Arial" pitchFamily="34" charset="0"/>
                  <a:cs typeface="Arial" pitchFamily="34" charset="0"/>
                </a:rPr>
                <a:t>Line detection</a:t>
              </a:r>
              <a:endParaRPr lang="ko-KR" altLang="en-US" sz="1400" b="1" dirty="0">
                <a:solidFill>
                  <a:schemeClr val="bg1"/>
                </a:solidFill>
                <a:latin typeface="Arial" pitchFamily="34" charset="0"/>
                <a:cs typeface="Arial" pitchFamily="34" charset="0"/>
              </a:endParaRPr>
            </a:p>
          </p:txBody>
        </p:sp>
      </p:grpSp>
      <p:grpSp>
        <p:nvGrpSpPr>
          <p:cNvPr id="189" name="Group 188">
            <a:extLst>
              <a:ext uri="{FF2B5EF4-FFF2-40B4-BE49-F238E27FC236}">
                <a16:creationId xmlns:a16="http://schemas.microsoft.com/office/drawing/2014/main" id="{9651D794-E945-4BAD-A8DC-62D0AA8FD0C8}"/>
              </a:ext>
            </a:extLst>
          </p:cNvPr>
          <p:cNvGrpSpPr/>
          <p:nvPr/>
        </p:nvGrpSpPr>
        <p:grpSpPr>
          <a:xfrm>
            <a:off x="7951695" y="2019523"/>
            <a:ext cx="2532142" cy="1817987"/>
            <a:chOff x="2098578" y="4283314"/>
            <a:chExt cx="1406270" cy="1817987"/>
          </a:xfrm>
        </p:grpSpPr>
        <p:sp>
          <p:nvSpPr>
            <p:cNvPr id="190" name="TextBox 189">
              <a:extLst>
                <a:ext uri="{FF2B5EF4-FFF2-40B4-BE49-F238E27FC236}">
                  <a16:creationId xmlns:a16="http://schemas.microsoft.com/office/drawing/2014/main" id="{7BB6EDAC-44EE-4E2C-BD2A-EEAB2BC72CEF}"/>
                </a:ext>
              </a:extLst>
            </p:cNvPr>
            <p:cNvSpPr txBox="1"/>
            <p:nvPr/>
          </p:nvSpPr>
          <p:spPr>
            <a:xfrm>
              <a:off x="2569130" y="4900972"/>
              <a:ext cx="935718" cy="1200329"/>
            </a:xfrm>
            <a:prstGeom prst="rect">
              <a:avLst/>
            </a:prstGeom>
            <a:noFill/>
          </p:spPr>
          <p:txBody>
            <a:bodyPr wrap="square" rtlCol="0">
              <a:spAutoFit/>
            </a:bodyPr>
            <a:lstStyle/>
            <a:p>
              <a:pPr algn="r"/>
              <a:r>
                <a:rPr lang="en-US" altLang="ko-KR" dirty="0">
                  <a:solidFill>
                    <a:schemeClr val="bg1"/>
                  </a:solidFill>
                  <a:latin typeface="Arial" pitchFamily="34" charset="0"/>
                  <a:cs typeface="Arial" pitchFamily="34" charset="0"/>
                </a:rPr>
                <a:t>Understanding and reading human handwriting</a:t>
              </a:r>
              <a:endParaRPr lang="ko-KR" altLang="en-US" dirty="0">
                <a:solidFill>
                  <a:schemeClr val="bg1"/>
                </a:solidFill>
                <a:latin typeface="Arial" pitchFamily="34" charset="0"/>
                <a:cs typeface="Arial" pitchFamily="34" charset="0"/>
              </a:endParaRPr>
            </a:p>
          </p:txBody>
        </p:sp>
        <p:sp>
          <p:nvSpPr>
            <p:cNvPr id="191" name="TextBox 190">
              <a:extLst>
                <a:ext uri="{FF2B5EF4-FFF2-40B4-BE49-F238E27FC236}">
                  <a16:creationId xmlns:a16="http://schemas.microsoft.com/office/drawing/2014/main" id="{0E3AAD32-41B7-4185-8FB9-6951E61CA772}"/>
                </a:ext>
              </a:extLst>
            </p:cNvPr>
            <p:cNvSpPr txBox="1"/>
            <p:nvPr/>
          </p:nvSpPr>
          <p:spPr>
            <a:xfrm>
              <a:off x="2098578" y="4283314"/>
              <a:ext cx="1388846" cy="707886"/>
            </a:xfrm>
            <a:prstGeom prst="rect">
              <a:avLst/>
            </a:prstGeom>
            <a:noFill/>
          </p:spPr>
          <p:txBody>
            <a:bodyPr wrap="square" rtlCol="0">
              <a:spAutoFit/>
            </a:bodyPr>
            <a:lstStyle/>
            <a:p>
              <a:pPr algn="r"/>
              <a:r>
                <a:rPr lang="en-US" altLang="ko-KR" sz="2000" b="1" dirty="0">
                  <a:solidFill>
                    <a:schemeClr val="bg1"/>
                  </a:solidFill>
                  <a:latin typeface="Arial" pitchFamily="34" charset="0"/>
                  <a:cs typeface="Arial" pitchFamily="34" charset="0"/>
                </a:rPr>
                <a:t>Natural Language Processing</a:t>
              </a:r>
              <a:endParaRPr lang="ko-KR" altLang="en-US" sz="2000" b="1" dirty="0">
                <a:solidFill>
                  <a:schemeClr val="bg1"/>
                </a:solidFill>
                <a:latin typeface="Arial" pitchFamily="34" charset="0"/>
                <a:cs typeface="Arial" pitchFamily="34" charset="0"/>
              </a:endParaRPr>
            </a:p>
          </p:txBody>
        </p:sp>
      </p:grpSp>
      <p:sp>
        <p:nvSpPr>
          <p:cNvPr id="202" name="Oval 201">
            <a:extLst>
              <a:ext uri="{FF2B5EF4-FFF2-40B4-BE49-F238E27FC236}">
                <a16:creationId xmlns:a16="http://schemas.microsoft.com/office/drawing/2014/main" id="{9D0E3DA7-1A72-4F2D-A464-ACEE8BC9AFBB}"/>
              </a:ext>
            </a:extLst>
          </p:cNvPr>
          <p:cNvSpPr/>
          <p:nvPr/>
        </p:nvSpPr>
        <p:spPr>
          <a:xfrm>
            <a:off x="5756940" y="1948295"/>
            <a:ext cx="449659" cy="449659"/>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8F534659-A279-4BE2-A512-0CF8449D3BDE}"/>
              </a:ext>
            </a:extLst>
          </p:cNvPr>
          <p:cNvSpPr/>
          <p:nvPr/>
        </p:nvSpPr>
        <p:spPr>
          <a:xfrm>
            <a:off x="6747706" y="3901105"/>
            <a:ext cx="449659" cy="449659"/>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D3DBD966-BFF0-46E2-B94B-E99D00F4C165}"/>
              </a:ext>
            </a:extLst>
          </p:cNvPr>
          <p:cNvSpPr/>
          <p:nvPr/>
        </p:nvSpPr>
        <p:spPr>
          <a:xfrm>
            <a:off x="6149762" y="4423039"/>
            <a:ext cx="449659" cy="449659"/>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62C332BE-22E3-4BE5-AEC5-B84563974C26}"/>
              </a:ext>
            </a:extLst>
          </p:cNvPr>
          <p:cNvSpPr/>
          <p:nvPr/>
        </p:nvSpPr>
        <p:spPr>
          <a:xfrm>
            <a:off x="5063176" y="2985721"/>
            <a:ext cx="449659" cy="449659"/>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10">
            <a:extLst>
              <a:ext uri="{FF2B5EF4-FFF2-40B4-BE49-F238E27FC236}">
                <a16:creationId xmlns:a16="http://schemas.microsoft.com/office/drawing/2014/main" id="{1BD72964-FFA8-4714-8D2D-64DEC589DB6D}"/>
              </a:ext>
            </a:extLst>
          </p:cNvPr>
          <p:cNvGrpSpPr/>
          <p:nvPr/>
        </p:nvGrpSpPr>
        <p:grpSpPr>
          <a:xfrm>
            <a:off x="1105103" y="2157567"/>
            <a:ext cx="336777" cy="385149"/>
            <a:chOff x="4835382" y="73243"/>
            <a:chExt cx="2920830" cy="3227535"/>
          </a:xfrm>
          <a:solidFill>
            <a:schemeClr val="bg1"/>
          </a:solidFill>
        </p:grpSpPr>
        <p:sp>
          <p:nvSpPr>
            <p:cNvPr id="197" name="Freeform 111">
              <a:extLst>
                <a:ext uri="{FF2B5EF4-FFF2-40B4-BE49-F238E27FC236}">
                  <a16:creationId xmlns:a16="http://schemas.microsoft.com/office/drawing/2014/main" id="{CEF27D64-7FF6-47AC-9A28-3653A53DBB5F}"/>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8" name="Oval 37">
              <a:extLst>
                <a:ext uri="{FF2B5EF4-FFF2-40B4-BE49-F238E27FC236}">
                  <a16:creationId xmlns:a16="http://schemas.microsoft.com/office/drawing/2014/main" id="{B60AF8B7-270F-4B5C-8464-8701831EE3FA}"/>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99" name="Rectangle 30">
            <a:extLst>
              <a:ext uri="{FF2B5EF4-FFF2-40B4-BE49-F238E27FC236}">
                <a16:creationId xmlns:a16="http://schemas.microsoft.com/office/drawing/2014/main" id="{9CB1AF0A-1AB7-481B-A6A3-F9752B93150F}"/>
              </a:ext>
            </a:extLst>
          </p:cNvPr>
          <p:cNvSpPr/>
          <p:nvPr/>
        </p:nvSpPr>
        <p:spPr>
          <a:xfrm>
            <a:off x="10757647" y="2182513"/>
            <a:ext cx="359800" cy="365094"/>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00" name="Freeform 55">
            <a:extLst>
              <a:ext uri="{FF2B5EF4-FFF2-40B4-BE49-F238E27FC236}">
                <a16:creationId xmlns:a16="http://schemas.microsoft.com/office/drawing/2014/main" id="{A2C9BFF4-B367-463D-92ED-EDA20517F352}"/>
              </a:ext>
            </a:extLst>
          </p:cNvPr>
          <p:cNvSpPr/>
          <p:nvPr/>
        </p:nvSpPr>
        <p:spPr>
          <a:xfrm>
            <a:off x="10816324" y="4400856"/>
            <a:ext cx="216361" cy="529394"/>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1" name="Rounded Rectangle 25">
            <a:extLst>
              <a:ext uri="{FF2B5EF4-FFF2-40B4-BE49-F238E27FC236}">
                <a16:creationId xmlns:a16="http://schemas.microsoft.com/office/drawing/2014/main" id="{01F47059-C6EF-4466-AB8D-8245C7430371}"/>
              </a:ext>
            </a:extLst>
          </p:cNvPr>
          <p:cNvSpPr/>
          <p:nvPr/>
        </p:nvSpPr>
        <p:spPr>
          <a:xfrm>
            <a:off x="1061094" y="4542966"/>
            <a:ext cx="411085" cy="317535"/>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187958223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a:extLst>
              <a:ext uri="{FF2B5EF4-FFF2-40B4-BE49-F238E27FC236}">
                <a16:creationId xmlns:a16="http://schemas.microsoft.com/office/drawing/2014/main" id="{A6565288-06E6-4AC8-9E6B-B122F5E8EFB9}"/>
              </a:ext>
            </a:extLst>
          </p:cNvPr>
          <p:cNvSpPr/>
          <p:nvPr/>
        </p:nvSpPr>
        <p:spPr>
          <a:xfrm>
            <a:off x="9638979" y="3414500"/>
            <a:ext cx="1091334" cy="10678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accent1"/>
              </a:solidFill>
            </a:endParaRPr>
          </a:p>
        </p:txBody>
      </p:sp>
      <p:sp>
        <p:nvSpPr>
          <p:cNvPr id="41" name="Oval 40">
            <a:extLst>
              <a:ext uri="{FF2B5EF4-FFF2-40B4-BE49-F238E27FC236}">
                <a16:creationId xmlns:a16="http://schemas.microsoft.com/office/drawing/2014/main" id="{92411BFB-BCB1-4C92-94A5-D009B5018C76}"/>
              </a:ext>
            </a:extLst>
          </p:cNvPr>
          <p:cNvSpPr/>
          <p:nvPr/>
        </p:nvSpPr>
        <p:spPr>
          <a:xfrm>
            <a:off x="9522437" y="648890"/>
            <a:ext cx="1091334" cy="10678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accent1"/>
              </a:solidFill>
            </a:endParaRPr>
          </a:p>
        </p:txBody>
      </p:sp>
      <p:sp>
        <p:nvSpPr>
          <p:cNvPr id="2" name="Text Placeholder 1">
            <a:extLst>
              <a:ext uri="{FF2B5EF4-FFF2-40B4-BE49-F238E27FC236}">
                <a16:creationId xmlns:a16="http://schemas.microsoft.com/office/drawing/2014/main" id="{9D7F5018-5A1B-4348-B4C7-F90DA3E7FB84}"/>
              </a:ext>
            </a:extLst>
          </p:cNvPr>
          <p:cNvSpPr>
            <a:spLocks noGrp="1"/>
          </p:cNvSpPr>
          <p:nvPr>
            <p:ph type="body" sz="quarter" idx="10"/>
          </p:nvPr>
        </p:nvSpPr>
        <p:spPr/>
        <p:txBody>
          <a:bodyPr/>
          <a:lstStyle/>
          <a:p>
            <a:r>
              <a:rPr lang="en-US" dirty="0"/>
              <a:t>Requisites  </a:t>
            </a:r>
          </a:p>
        </p:txBody>
      </p:sp>
      <p:grpSp>
        <p:nvGrpSpPr>
          <p:cNvPr id="4" name="Group 3">
            <a:extLst>
              <a:ext uri="{FF2B5EF4-FFF2-40B4-BE49-F238E27FC236}">
                <a16:creationId xmlns:a16="http://schemas.microsoft.com/office/drawing/2014/main" id="{21AF9A27-7FF1-4013-B095-48D090C511C6}"/>
              </a:ext>
            </a:extLst>
          </p:cNvPr>
          <p:cNvGrpSpPr/>
          <p:nvPr/>
        </p:nvGrpSpPr>
        <p:grpSpPr>
          <a:xfrm>
            <a:off x="3996670" y="1763795"/>
            <a:ext cx="4709648" cy="3723835"/>
            <a:chOff x="2228055" y="1971102"/>
            <a:chExt cx="4575969" cy="3618138"/>
          </a:xfrm>
        </p:grpSpPr>
        <p:sp>
          <p:nvSpPr>
            <p:cNvPr id="8" name="Freeform 18">
              <a:extLst>
                <a:ext uri="{FF2B5EF4-FFF2-40B4-BE49-F238E27FC236}">
                  <a16:creationId xmlns:a16="http://schemas.microsoft.com/office/drawing/2014/main" id="{8C2A3CAF-74F9-4B6E-841E-A026F21ACA9E}"/>
                </a:ext>
              </a:extLst>
            </p:cNvPr>
            <p:cNvSpPr>
              <a:spLocks/>
            </p:cNvSpPr>
            <p:nvPr/>
          </p:nvSpPr>
          <p:spPr bwMode="auto">
            <a:xfrm>
              <a:off x="2228055" y="1971102"/>
              <a:ext cx="3243960" cy="3618138"/>
            </a:xfrm>
            <a:custGeom>
              <a:avLst/>
              <a:gdLst/>
              <a:ahLst/>
              <a:cxnLst/>
              <a:rect l="l" t="t" r="r" b="b"/>
              <a:pathLst>
                <a:path w="3243960" h="3618138">
                  <a:moveTo>
                    <a:pt x="1764407" y="0"/>
                  </a:moveTo>
                  <a:lnTo>
                    <a:pt x="1913381" y="1203"/>
                  </a:lnTo>
                  <a:lnTo>
                    <a:pt x="2053042" y="12022"/>
                  </a:lnTo>
                  <a:lnTo>
                    <a:pt x="2185723" y="30056"/>
                  </a:lnTo>
                  <a:lnTo>
                    <a:pt x="2312583" y="56506"/>
                  </a:lnTo>
                  <a:lnTo>
                    <a:pt x="2433624" y="88967"/>
                  </a:lnTo>
                  <a:lnTo>
                    <a:pt x="2545354" y="131046"/>
                  </a:lnTo>
                  <a:lnTo>
                    <a:pt x="2653593" y="176731"/>
                  </a:lnTo>
                  <a:lnTo>
                    <a:pt x="2752521" y="230833"/>
                  </a:lnTo>
                  <a:lnTo>
                    <a:pt x="2763561" y="238103"/>
                  </a:lnTo>
                  <a:lnTo>
                    <a:pt x="2764776" y="236609"/>
                  </a:lnTo>
                  <a:cubicBezTo>
                    <a:pt x="3318761" y="687035"/>
                    <a:pt x="3404939" y="1500322"/>
                    <a:pt x="2957653" y="2056846"/>
                  </a:cubicBezTo>
                  <a:lnTo>
                    <a:pt x="2794867" y="1926012"/>
                  </a:lnTo>
                  <a:cubicBezTo>
                    <a:pt x="3170184" y="1459033"/>
                    <a:pt x="3097872" y="776605"/>
                    <a:pt x="2633024" y="398652"/>
                  </a:cubicBezTo>
                  <a:lnTo>
                    <a:pt x="2635535" y="395564"/>
                  </a:lnTo>
                  <a:cubicBezTo>
                    <a:pt x="2458856" y="294299"/>
                    <a:pt x="2250796" y="159602"/>
                    <a:pt x="1912553" y="162771"/>
                  </a:cubicBezTo>
                  <a:cubicBezTo>
                    <a:pt x="1018501" y="171149"/>
                    <a:pt x="651082" y="745769"/>
                    <a:pt x="651082" y="1464934"/>
                  </a:cubicBezTo>
                  <a:cubicBezTo>
                    <a:pt x="651082" y="2065638"/>
                    <a:pt x="1045124" y="2571338"/>
                    <a:pt x="1581345" y="2720212"/>
                  </a:cubicBezTo>
                  <a:cubicBezTo>
                    <a:pt x="2189761" y="2865156"/>
                    <a:pt x="2916596" y="3085457"/>
                    <a:pt x="3019039" y="3381117"/>
                  </a:cubicBezTo>
                  <a:lnTo>
                    <a:pt x="3030682" y="3420409"/>
                  </a:lnTo>
                  <a:lnTo>
                    <a:pt x="3049304" y="3486532"/>
                  </a:lnTo>
                  <a:lnTo>
                    <a:pt x="3067926" y="3553859"/>
                  </a:lnTo>
                  <a:lnTo>
                    <a:pt x="3088874" y="3615173"/>
                  </a:lnTo>
                  <a:lnTo>
                    <a:pt x="3090086" y="3618138"/>
                  </a:lnTo>
                  <a:lnTo>
                    <a:pt x="1487028" y="3618138"/>
                  </a:lnTo>
                  <a:lnTo>
                    <a:pt x="1482754" y="3594736"/>
                  </a:lnTo>
                  <a:lnTo>
                    <a:pt x="1471115" y="3529813"/>
                  </a:lnTo>
                  <a:lnTo>
                    <a:pt x="1458312" y="3466094"/>
                  </a:lnTo>
                  <a:lnTo>
                    <a:pt x="1443182" y="3404780"/>
                  </a:lnTo>
                  <a:lnTo>
                    <a:pt x="1428052" y="3345869"/>
                  </a:lnTo>
                  <a:lnTo>
                    <a:pt x="1409430" y="3294173"/>
                  </a:lnTo>
                  <a:lnTo>
                    <a:pt x="1389645" y="3249689"/>
                  </a:lnTo>
                  <a:lnTo>
                    <a:pt x="1368696" y="3214824"/>
                  </a:lnTo>
                  <a:lnTo>
                    <a:pt x="1345419" y="3193183"/>
                  </a:lnTo>
                  <a:lnTo>
                    <a:pt x="1319814" y="3182363"/>
                  </a:lnTo>
                  <a:lnTo>
                    <a:pt x="1290717" y="3177554"/>
                  </a:lnTo>
                  <a:lnTo>
                    <a:pt x="1256965" y="3179958"/>
                  </a:lnTo>
                  <a:lnTo>
                    <a:pt x="1223213" y="3184767"/>
                  </a:lnTo>
                  <a:lnTo>
                    <a:pt x="1191790" y="3193183"/>
                  </a:lnTo>
                  <a:lnTo>
                    <a:pt x="1161529" y="3201598"/>
                  </a:lnTo>
                  <a:lnTo>
                    <a:pt x="1133597" y="3210015"/>
                  </a:lnTo>
                  <a:lnTo>
                    <a:pt x="1112647" y="3217228"/>
                  </a:lnTo>
                  <a:lnTo>
                    <a:pt x="1062602" y="3234059"/>
                  </a:lnTo>
                  <a:lnTo>
                    <a:pt x="1005573" y="3249689"/>
                  </a:lnTo>
                  <a:lnTo>
                    <a:pt x="941560" y="3262914"/>
                  </a:lnTo>
                  <a:lnTo>
                    <a:pt x="874056" y="3271330"/>
                  </a:lnTo>
                  <a:lnTo>
                    <a:pt x="806552" y="3278543"/>
                  </a:lnTo>
                  <a:lnTo>
                    <a:pt x="737886" y="3280948"/>
                  </a:lnTo>
                  <a:lnTo>
                    <a:pt x="672709" y="3276139"/>
                  </a:lnTo>
                  <a:lnTo>
                    <a:pt x="611025" y="3265318"/>
                  </a:lnTo>
                  <a:lnTo>
                    <a:pt x="577273" y="3256902"/>
                  </a:lnTo>
                  <a:lnTo>
                    <a:pt x="543521" y="3241274"/>
                  </a:lnTo>
                  <a:lnTo>
                    <a:pt x="509769" y="3223240"/>
                  </a:lnTo>
                  <a:lnTo>
                    <a:pt x="480674" y="3201598"/>
                  </a:lnTo>
                  <a:lnTo>
                    <a:pt x="450413" y="3175149"/>
                  </a:lnTo>
                  <a:lnTo>
                    <a:pt x="427136" y="3147498"/>
                  </a:lnTo>
                  <a:lnTo>
                    <a:pt x="410841" y="3112633"/>
                  </a:lnTo>
                  <a:lnTo>
                    <a:pt x="398039" y="3072958"/>
                  </a:lnTo>
                  <a:lnTo>
                    <a:pt x="393384" y="3029676"/>
                  </a:lnTo>
                  <a:lnTo>
                    <a:pt x="398039" y="2981586"/>
                  </a:lnTo>
                  <a:lnTo>
                    <a:pt x="403859" y="2947924"/>
                  </a:lnTo>
                  <a:lnTo>
                    <a:pt x="412006" y="2910653"/>
                  </a:lnTo>
                  <a:lnTo>
                    <a:pt x="421316" y="2872182"/>
                  </a:lnTo>
                  <a:lnTo>
                    <a:pt x="424808" y="2834911"/>
                  </a:lnTo>
                  <a:lnTo>
                    <a:pt x="424808" y="2795237"/>
                  </a:lnTo>
                  <a:lnTo>
                    <a:pt x="414333" y="2760372"/>
                  </a:lnTo>
                  <a:lnTo>
                    <a:pt x="403859" y="2741136"/>
                  </a:lnTo>
                  <a:lnTo>
                    <a:pt x="385236" y="2723102"/>
                  </a:lnTo>
                  <a:lnTo>
                    <a:pt x="365452" y="2709877"/>
                  </a:lnTo>
                  <a:lnTo>
                    <a:pt x="344502" y="2699057"/>
                  </a:lnTo>
                  <a:lnTo>
                    <a:pt x="323552" y="2683427"/>
                  </a:lnTo>
                  <a:lnTo>
                    <a:pt x="307259" y="2666596"/>
                  </a:lnTo>
                  <a:lnTo>
                    <a:pt x="294455" y="2644956"/>
                  </a:lnTo>
                  <a:lnTo>
                    <a:pt x="289800" y="2620911"/>
                  </a:lnTo>
                  <a:lnTo>
                    <a:pt x="292128" y="2596866"/>
                  </a:lnTo>
                  <a:lnTo>
                    <a:pt x="300275" y="2574023"/>
                  </a:lnTo>
                  <a:lnTo>
                    <a:pt x="310750" y="2554786"/>
                  </a:lnTo>
                  <a:lnTo>
                    <a:pt x="317733" y="2535551"/>
                  </a:lnTo>
                  <a:lnTo>
                    <a:pt x="283982" y="2511505"/>
                  </a:lnTo>
                  <a:lnTo>
                    <a:pt x="260703" y="2487461"/>
                  </a:lnTo>
                  <a:lnTo>
                    <a:pt x="247901" y="2463416"/>
                  </a:lnTo>
                  <a:lnTo>
                    <a:pt x="245574" y="2436966"/>
                  </a:lnTo>
                  <a:lnTo>
                    <a:pt x="249066" y="2412922"/>
                  </a:lnTo>
                  <a:lnTo>
                    <a:pt x="258376" y="2386471"/>
                  </a:lnTo>
                  <a:lnTo>
                    <a:pt x="271178" y="2360023"/>
                  </a:lnTo>
                  <a:lnTo>
                    <a:pt x="285145" y="2333572"/>
                  </a:lnTo>
                  <a:lnTo>
                    <a:pt x="297948" y="2305921"/>
                  </a:lnTo>
                  <a:lnTo>
                    <a:pt x="310750" y="2279471"/>
                  </a:lnTo>
                  <a:lnTo>
                    <a:pt x="317733" y="2250617"/>
                  </a:lnTo>
                  <a:lnTo>
                    <a:pt x="294455" y="2228976"/>
                  </a:lnTo>
                  <a:lnTo>
                    <a:pt x="261868" y="2212145"/>
                  </a:lnTo>
                  <a:lnTo>
                    <a:pt x="225789" y="2196515"/>
                  </a:lnTo>
                  <a:lnTo>
                    <a:pt x="188545" y="2183290"/>
                  </a:lnTo>
                  <a:lnTo>
                    <a:pt x="150138" y="2170066"/>
                  </a:lnTo>
                  <a:lnTo>
                    <a:pt x="111731" y="2156841"/>
                  </a:lnTo>
                  <a:lnTo>
                    <a:pt x="75651" y="2141212"/>
                  </a:lnTo>
                  <a:lnTo>
                    <a:pt x="46554" y="2124381"/>
                  </a:lnTo>
                  <a:lnTo>
                    <a:pt x="20950" y="2100335"/>
                  </a:lnTo>
                  <a:lnTo>
                    <a:pt x="5820" y="2071482"/>
                  </a:lnTo>
                  <a:lnTo>
                    <a:pt x="0" y="2041425"/>
                  </a:lnTo>
                  <a:lnTo>
                    <a:pt x="4656" y="2012571"/>
                  </a:lnTo>
                  <a:lnTo>
                    <a:pt x="15130" y="1986122"/>
                  </a:lnTo>
                  <a:lnTo>
                    <a:pt x="31424" y="1964481"/>
                  </a:lnTo>
                  <a:lnTo>
                    <a:pt x="51209" y="1942841"/>
                  </a:lnTo>
                  <a:lnTo>
                    <a:pt x="69831" y="1924807"/>
                  </a:lnTo>
                  <a:lnTo>
                    <a:pt x="84961" y="1910380"/>
                  </a:lnTo>
                  <a:lnTo>
                    <a:pt x="129188" y="1857481"/>
                  </a:lnTo>
                  <a:lnTo>
                    <a:pt x="175742" y="1809391"/>
                  </a:lnTo>
                  <a:lnTo>
                    <a:pt x="222297" y="1761301"/>
                  </a:lnTo>
                  <a:lnTo>
                    <a:pt x="266523" y="1708402"/>
                  </a:lnTo>
                  <a:lnTo>
                    <a:pt x="308423" y="1656704"/>
                  </a:lnTo>
                  <a:lnTo>
                    <a:pt x="346829" y="1597795"/>
                  </a:lnTo>
                  <a:lnTo>
                    <a:pt x="378254" y="1534075"/>
                  </a:lnTo>
                  <a:lnTo>
                    <a:pt x="395711" y="1481176"/>
                  </a:lnTo>
                  <a:lnTo>
                    <a:pt x="401531" y="1429479"/>
                  </a:lnTo>
                  <a:lnTo>
                    <a:pt x="401531" y="1374175"/>
                  </a:lnTo>
                  <a:cubicBezTo>
                    <a:pt x="401143" y="1354538"/>
                    <a:pt x="400754" y="1334901"/>
                    <a:pt x="400367" y="1315264"/>
                  </a:cubicBezTo>
                  <a:lnTo>
                    <a:pt x="398039" y="1256355"/>
                  </a:lnTo>
                  <a:lnTo>
                    <a:pt x="400367" y="1192635"/>
                  </a:lnTo>
                  <a:lnTo>
                    <a:pt x="406186" y="1125309"/>
                  </a:lnTo>
                  <a:lnTo>
                    <a:pt x="471362" y="847589"/>
                  </a:lnTo>
                  <a:lnTo>
                    <a:pt x="512097" y="746600"/>
                  </a:lnTo>
                  <a:lnTo>
                    <a:pt x="560979" y="652824"/>
                  </a:lnTo>
                  <a:lnTo>
                    <a:pt x="618008" y="565059"/>
                  </a:lnTo>
                  <a:lnTo>
                    <a:pt x="683184" y="482103"/>
                  </a:lnTo>
                  <a:lnTo>
                    <a:pt x="755343" y="406361"/>
                  </a:lnTo>
                  <a:lnTo>
                    <a:pt x="833322" y="336631"/>
                  </a:lnTo>
                  <a:lnTo>
                    <a:pt x="918283" y="272912"/>
                  </a:lnTo>
                  <a:lnTo>
                    <a:pt x="1006736" y="216405"/>
                  </a:lnTo>
                  <a:lnTo>
                    <a:pt x="1102172" y="165911"/>
                  </a:lnTo>
                  <a:lnTo>
                    <a:pt x="1199936" y="123832"/>
                  </a:lnTo>
                  <a:lnTo>
                    <a:pt x="1298864" y="86563"/>
                  </a:lnTo>
                  <a:lnTo>
                    <a:pt x="1631727" y="1082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nvGrpSpPr>
            <p:cNvPr id="9" name="Group 8">
              <a:extLst>
                <a:ext uri="{FF2B5EF4-FFF2-40B4-BE49-F238E27FC236}">
                  <a16:creationId xmlns:a16="http://schemas.microsoft.com/office/drawing/2014/main" id="{3F7C7035-5F1B-4C77-B730-424AB094F28D}"/>
                </a:ext>
              </a:extLst>
            </p:cNvPr>
            <p:cNvGrpSpPr/>
            <p:nvPr/>
          </p:nvGrpSpPr>
          <p:grpSpPr>
            <a:xfrm>
              <a:off x="4023554" y="4019367"/>
              <a:ext cx="1008112" cy="734938"/>
              <a:chOff x="3509379" y="4293096"/>
              <a:chExt cx="1008112" cy="734938"/>
            </a:xfrm>
          </p:grpSpPr>
          <p:sp>
            <p:nvSpPr>
              <p:cNvPr id="11" name="Rounded Rectangle 10">
                <a:extLst>
                  <a:ext uri="{FF2B5EF4-FFF2-40B4-BE49-F238E27FC236}">
                    <a16:creationId xmlns:a16="http://schemas.microsoft.com/office/drawing/2014/main" id="{D01712F7-CEB8-4C93-84DB-52B85B3180E8}"/>
                  </a:ext>
                </a:extLst>
              </p:cNvPr>
              <p:cNvSpPr/>
              <p:nvPr/>
            </p:nvSpPr>
            <p:spPr>
              <a:xfrm>
                <a:off x="3509379" y="4293096"/>
                <a:ext cx="1008112" cy="180000"/>
              </a:xfrm>
              <a:prstGeom prst="roundRect">
                <a:avLst>
                  <a:gd name="adj" fmla="val 50000"/>
                </a:avLst>
              </a:pr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 name="Rounded Rectangle 13">
                <a:extLst>
                  <a:ext uri="{FF2B5EF4-FFF2-40B4-BE49-F238E27FC236}">
                    <a16:creationId xmlns:a16="http://schemas.microsoft.com/office/drawing/2014/main" id="{B33C049F-3F98-4469-A8A6-833E19324A53}"/>
                  </a:ext>
                </a:extLst>
              </p:cNvPr>
              <p:cNvSpPr/>
              <p:nvPr/>
            </p:nvSpPr>
            <p:spPr>
              <a:xfrm>
                <a:off x="3581435" y="4537695"/>
                <a:ext cx="864000" cy="180000"/>
              </a:xfrm>
              <a:prstGeom prst="roundRect">
                <a:avLst>
                  <a:gd name="adj" fmla="val 50000"/>
                </a:avLst>
              </a:pr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 name="Chord 12">
                <a:extLst>
                  <a:ext uri="{FF2B5EF4-FFF2-40B4-BE49-F238E27FC236}">
                    <a16:creationId xmlns:a16="http://schemas.microsoft.com/office/drawing/2014/main" id="{10043205-493D-4CE9-89E6-B7D715DFAA76}"/>
                  </a:ext>
                </a:extLst>
              </p:cNvPr>
              <p:cNvSpPr/>
              <p:nvPr/>
            </p:nvSpPr>
            <p:spPr>
              <a:xfrm>
                <a:off x="3766973" y="4535109"/>
                <a:ext cx="492925" cy="492925"/>
              </a:xfrm>
              <a:prstGeom prst="chord">
                <a:avLst>
                  <a:gd name="adj1" fmla="val 21471232"/>
                  <a:gd name="adj2" fmla="val 10878117"/>
                </a:avLst>
              </a:pr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0" name="Freeform 18">
              <a:extLst>
                <a:ext uri="{FF2B5EF4-FFF2-40B4-BE49-F238E27FC236}">
                  <a16:creationId xmlns:a16="http://schemas.microsoft.com/office/drawing/2014/main" id="{76A7136C-8599-42B6-8AEE-EBB40B43FFB3}"/>
                </a:ext>
              </a:extLst>
            </p:cNvPr>
            <p:cNvSpPr>
              <a:spLocks/>
            </p:cNvSpPr>
            <p:nvPr/>
          </p:nvSpPr>
          <p:spPr bwMode="auto">
            <a:xfrm flipH="1">
              <a:off x="3560064" y="1971102"/>
              <a:ext cx="3243960" cy="3618138"/>
            </a:xfrm>
            <a:custGeom>
              <a:avLst/>
              <a:gdLst/>
              <a:ahLst/>
              <a:cxnLst/>
              <a:rect l="l" t="t" r="r" b="b"/>
              <a:pathLst>
                <a:path w="3243960" h="3618138">
                  <a:moveTo>
                    <a:pt x="1764407" y="0"/>
                  </a:moveTo>
                  <a:lnTo>
                    <a:pt x="1631727" y="10821"/>
                  </a:lnTo>
                  <a:lnTo>
                    <a:pt x="1298864" y="86563"/>
                  </a:lnTo>
                  <a:lnTo>
                    <a:pt x="1199936" y="123832"/>
                  </a:lnTo>
                  <a:lnTo>
                    <a:pt x="1102172" y="165911"/>
                  </a:lnTo>
                  <a:lnTo>
                    <a:pt x="1006736" y="216405"/>
                  </a:lnTo>
                  <a:lnTo>
                    <a:pt x="918283" y="272912"/>
                  </a:lnTo>
                  <a:lnTo>
                    <a:pt x="833322" y="336631"/>
                  </a:lnTo>
                  <a:lnTo>
                    <a:pt x="755343" y="406361"/>
                  </a:lnTo>
                  <a:lnTo>
                    <a:pt x="683184" y="482103"/>
                  </a:lnTo>
                  <a:lnTo>
                    <a:pt x="618008" y="565059"/>
                  </a:lnTo>
                  <a:lnTo>
                    <a:pt x="560979" y="652824"/>
                  </a:lnTo>
                  <a:lnTo>
                    <a:pt x="512097" y="746600"/>
                  </a:lnTo>
                  <a:lnTo>
                    <a:pt x="471362" y="847589"/>
                  </a:lnTo>
                  <a:lnTo>
                    <a:pt x="406186" y="1125309"/>
                  </a:lnTo>
                  <a:lnTo>
                    <a:pt x="400367" y="1192635"/>
                  </a:lnTo>
                  <a:lnTo>
                    <a:pt x="398039" y="1256355"/>
                  </a:lnTo>
                  <a:lnTo>
                    <a:pt x="400367" y="1315264"/>
                  </a:lnTo>
                  <a:cubicBezTo>
                    <a:pt x="400754" y="1334901"/>
                    <a:pt x="401143" y="1354538"/>
                    <a:pt x="401531" y="1374175"/>
                  </a:cubicBezTo>
                  <a:lnTo>
                    <a:pt x="401531" y="1429479"/>
                  </a:lnTo>
                  <a:lnTo>
                    <a:pt x="395711" y="1481176"/>
                  </a:lnTo>
                  <a:lnTo>
                    <a:pt x="378254" y="1534075"/>
                  </a:lnTo>
                  <a:lnTo>
                    <a:pt x="346829" y="1597795"/>
                  </a:lnTo>
                  <a:lnTo>
                    <a:pt x="308423" y="1656704"/>
                  </a:lnTo>
                  <a:lnTo>
                    <a:pt x="266523" y="1708402"/>
                  </a:lnTo>
                  <a:lnTo>
                    <a:pt x="222297" y="1761301"/>
                  </a:lnTo>
                  <a:lnTo>
                    <a:pt x="175742" y="1809391"/>
                  </a:lnTo>
                  <a:lnTo>
                    <a:pt x="129188" y="1857481"/>
                  </a:lnTo>
                  <a:lnTo>
                    <a:pt x="84961" y="1910380"/>
                  </a:lnTo>
                  <a:lnTo>
                    <a:pt x="69831" y="1924807"/>
                  </a:lnTo>
                  <a:lnTo>
                    <a:pt x="51209" y="1942841"/>
                  </a:lnTo>
                  <a:lnTo>
                    <a:pt x="31424" y="1964481"/>
                  </a:lnTo>
                  <a:lnTo>
                    <a:pt x="15130" y="1986122"/>
                  </a:lnTo>
                  <a:lnTo>
                    <a:pt x="4656" y="2012571"/>
                  </a:lnTo>
                  <a:lnTo>
                    <a:pt x="0" y="2041425"/>
                  </a:lnTo>
                  <a:lnTo>
                    <a:pt x="5820" y="2071482"/>
                  </a:lnTo>
                  <a:lnTo>
                    <a:pt x="20950" y="2100335"/>
                  </a:lnTo>
                  <a:lnTo>
                    <a:pt x="46554" y="2124381"/>
                  </a:lnTo>
                  <a:lnTo>
                    <a:pt x="75651" y="2141212"/>
                  </a:lnTo>
                  <a:lnTo>
                    <a:pt x="111731" y="2156841"/>
                  </a:lnTo>
                  <a:lnTo>
                    <a:pt x="150138" y="2170066"/>
                  </a:lnTo>
                  <a:lnTo>
                    <a:pt x="188545" y="2183290"/>
                  </a:lnTo>
                  <a:lnTo>
                    <a:pt x="225789" y="2196515"/>
                  </a:lnTo>
                  <a:lnTo>
                    <a:pt x="261868" y="2212145"/>
                  </a:lnTo>
                  <a:lnTo>
                    <a:pt x="294455" y="2228976"/>
                  </a:lnTo>
                  <a:lnTo>
                    <a:pt x="317733" y="2250617"/>
                  </a:lnTo>
                  <a:lnTo>
                    <a:pt x="310750" y="2279471"/>
                  </a:lnTo>
                  <a:lnTo>
                    <a:pt x="297948" y="2305921"/>
                  </a:lnTo>
                  <a:lnTo>
                    <a:pt x="285145" y="2333572"/>
                  </a:lnTo>
                  <a:lnTo>
                    <a:pt x="271178" y="2360023"/>
                  </a:lnTo>
                  <a:lnTo>
                    <a:pt x="258376" y="2386471"/>
                  </a:lnTo>
                  <a:lnTo>
                    <a:pt x="249066" y="2412922"/>
                  </a:lnTo>
                  <a:lnTo>
                    <a:pt x="245574" y="2436966"/>
                  </a:lnTo>
                  <a:lnTo>
                    <a:pt x="247901" y="2463416"/>
                  </a:lnTo>
                  <a:lnTo>
                    <a:pt x="260703" y="2487461"/>
                  </a:lnTo>
                  <a:lnTo>
                    <a:pt x="283982" y="2511505"/>
                  </a:lnTo>
                  <a:lnTo>
                    <a:pt x="317733" y="2535551"/>
                  </a:lnTo>
                  <a:lnTo>
                    <a:pt x="310750" y="2554786"/>
                  </a:lnTo>
                  <a:lnTo>
                    <a:pt x="300275" y="2574023"/>
                  </a:lnTo>
                  <a:lnTo>
                    <a:pt x="292128" y="2596866"/>
                  </a:lnTo>
                  <a:lnTo>
                    <a:pt x="289800" y="2620911"/>
                  </a:lnTo>
                  <a:lnTo>
                    <a:pt x="294455" y="2644956"/>
                  </a:lnTo>
                  <a:lnTo>
                    <a:pt x="307259" y="2666596"/>
                  </a:lnTo>
                  <a:lnTo>
                    <a:pt x="323552" y="2683427"/>
                  </a:lnTo>
                  <a:lnTo>
                    <a:pt x="344502" y="2699057"/>
                  </a:lnTo>
                  <a:lnTo>
                    <a:pt x="365452" y="2709877"/>
                  </a:lnTo>
                  <a:lnTo>
                    <a:pt x="385236" y="2723102"/>
                  </a:lnTo>
                  <a:lnTo>
                    <a:pt x="403859" y="2741136"/>
                  </a:lnTo>
                  <a:lnTo>
                    <a:pt x="414333" y="2760372"/>
                  </a:lnTo>
                  <a:lnTo>
                    <a:pt x="424808" y="2795237"/>
                  </a:lnTo>
                  <a:lnTo>
                    <a:pt x="424808" y="2834911"/>
                  </a:lnTo>
                  <a:lnTo>
                    <a:pt x="421316" y="2872182"/>
                  </a:lnTo>
                  <a:lnTo>
                    <a:pt x="412006" y="2910653"/>
                  </a:lnTo>
                  <a:lnTo>
                    <a:pt x="403859" y="2947924"/>
                  </a:lnTo>
                  <a:lnTo>
                    <a:pt x="398039" y="2981586"/>
                  </a:lnTo>
                  <a:lnTo>
                    <a:pt x="393384" y="3029676"/>
                  </a:lnTo>
                  <a:lnTo>
                    <a:pt x="398039" y="3072958"/>
                  </a:lnTo>
                  <a:lnTo>
                    <a:pt x="410841" y="3112633"/>
                  </a:lnTo>
                  <a:lnTo>
                    <a:pt x="427136" y="3147498"/>
                  </a:lnTo>
                  <a:lnTo>
                    <a:pt x="450413" y="3175149"/>
                  </a:lnTo>
                  <a:lnTo>
                    <a:pt x="480674" y="3201598"/>
                  </a:lnTo>
                  <a:lnTo>
                    <a:pt x="509769" y="3223240"/>
                  </a:lnTo>
                  <a:lnTo>
                    <a:pt x="543521" y="3241274"/>
                  </a:lnTo>
                  <a:lnTo>
                    <a:pt x="577273" y="3256902"/>
                  </a:lnTo>
                  <a:lnTo>
                    <a:pt x="611025" y="3265318"/>
                  </a:lnTo>
                  <a:lnTo>
                    <a:pt x="672709" y="3276139"/>
                  </a:lnTo>
                  <a:lnTo>
                    <a:pt x="737886" y="3280948"/>
                  </a:lnTo>
                  <a:lnTo>
                    <a:pt x="806552" y="3278543"/>
                  </a:lnTo>
                  <a:lnTo>
                    <a:pt x="874056" y="3271330"/>
                  </a:lnTo>
                  <a:lnTo>
                    <a:pt x="941560" y="3262914"/>
                  </a:lnTo>
                  <a:lnTo>
                    <a:pt x="1005573" y="3249689"/>
                  </a:lnTo>
                  <a:lnTo>
                    <a:pt x="1062602" y="3234059"/>
                  </a:lnTo>
                  <a:lnTo>
                    <a:pt x="1112647" y="3217228"/>
                  </a:lnTo>
                  <a:lnTo>
                    <a:pt x="1133597" y="3210015"/>
                  </a:lnTo>
                  <a:lnTo>
                    <a:pt x="1161529" y="3201598"/>
                  </a:lnTo>
                  <a:lnTo>
                    <a:pt x="1191790" y="3193183"/>
                  </a:lnTo>
                  <a:lnTo>
                    <a:pt x="1223213" y="3184767"/>
                  </a:lnTo>
                  <a:lnTo>
                    <a:pt x="1256965" y="3179958"/>
                  </a:lnTo>
                  <a:lnTo>
                    <a:pt x="1290717" y="3177554"/>
                  </a:lnTo>
                  <a:lnTo>
                    <a:pt x="1319814" y="3182363"/>
                  </a:lnTo>
                  <a:lnTo>
                    <a:pt x="1345419" y="3193183"/>
                  </a:lnTo>
                  <a:lnTo>
                    <a:pt x="1368696" y="3214824"/>
                  </a:lnTo>
                  <a:lnTo>
                    <a:pt x="1389645" y="3249689"/>
                  </a:lnTo>
                  <a:lnTo>
                    <a:pt x="1409430" y="3294173"/>
                  </a:lnTo>
                  <a:lnTo>
                    <a:pt x="1428052" y="3345869"/>
                  </a:lnTo>
                  <a:lnTo>
                    <a:pt x="1443182" y="3404780"/>
                  </a:lnTo>
                  <a:lnTo>
                    <a:pt x="1458312" y="3466094"/>
                  </a:lnTo>
                  <a:lnTo>
                    <a:pt x="1471115" y="3529813"/>
                  </a:lnTo>
                  <a:lnTo>
                    <a:pt x="1482754" y="3594736"/>
                  </a:lnTo>
                  <a:lnTo>
                    <a:pt x="1487029" y="3618138"/>
                  </a:lnTo>
                  <a:lnTo>
                    <a:pt x="3090086" y="3618138"/>
                  </a:lnTo>
                  <a:lnTo>
                    <a:pt x="3088874" y="3615173"/>
                  </a:lnTo>
                  <a:lnTo>
                    <a:pt x="3067926" y="3553859"/>
                  </a:lnTo>
                  <a:lnTo>
                    <a:pt x="3049304" y="3486532"/>
                  </a:lnTo>
                  <a:lnTo>
                    <a:pt x="3030682" y="3420409"/>
                  </a:lnTo>
                  <a:lnTo>
                    <a:pt x="3019039" y="3381117"/>
                  </a:lnTo>
                  <a:cubicBezTo>
                    <a:pt x="2916596" y="3085457"/>
                    <a:pt x="2189761" y="2865156"/>
                    <a:pt x="1581345" y="2720212"/>
                  </a:cubicBezTo>
                  <a:cubicBezTo>
                    <a:pt x="1045124" y="2571338"/>
                    <a:pt x="651082" y="2065638"/>
                    <a:pt x="651082" y="1464934"/>
                  </a:cubicBezTo>
                  <a:cubicBezTo>
                    <a:pt x="651082" y="745769"/>
                    <a:pt x="1018501" y="171149"/>
                    <a:pt x="1912553" y="162771"/>
                  </a:cubicBezTo>
                  <a:cubicBezTo>
                    <a:pt x="2250796" y="159602"/>
                    <a:pt x="2458856" y="294299"/>
                    <a:pt x="2635535" y="395564"/>
                  </a:cubicBezTo>
                  <a:lnTo>
                    <a:pt x="2633024" y="398652"/>
                  </a:lnTo>
                  <a:cubicBezTo>
                    <a:pt x="3097872" y="776605"/>
                    <a:pt x="3170184" y="1459033"/>
                    <a:pt x="2794867" y="1926012"/>
                  </a:cubicBezTo>
                  <a:lnTo>
                    <a:pt x="2957653" y="2056846"/>
                  </a:lnTo>
                  <a:cubicBezTo>
                    <a:pt x="3404939" y="1500322"/>
                    <a:pt x="3318761" y="687035"/>
                    <a:pt x="2764776" y="236609"/>
                  </a:cubicBezTo>
                  <a:lnTo>
                    <a:pt x="2763561" y="238103"/>
                  </a:lnTo>
                  <a:lnTo>
                    <a:pt x="2752521" y="230833"/>
                  </a:lnTo>
                  <a:lnTo>
                    <a:pt x="2653593" y="176731"/>
                  </a:lnTo>
                  <a:lnTo>
                    <a:pt x="2545354" y="131046"/>
                  </a:lnTo>
                  <a:lnTo>
                    <a:pt x="2433624" y="88967"/>
                  </a:lnTo>
                  <a:lnTo>
                    <a:pt x="2312583" y="56506"/>
                  </a:lnTo>
                  <a:lnTo>
                    <a:pt x="2185723" y="30056"/>
                  </a:lnTo>
                  <a:lnTo>
                    <a:pt x="2053042" y="12022"/>
                  </a:lnTo>
                  <a:lnTo>
                    <a:pt x="1913381" y="120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14" name="Group 13">
            <a:extLst>
              <a:ext uri="{FF2B5EF4-FFF2-40B4-BE49-F238E27FC236}">
                <a16:creationId xmlns:a16="http://schemas.microsoft.com/office/drawing/2014/main" id="{6452511E-D999-46CF-A13B-8985C724C614}"/>
              </a:ext>
            </a:extLst>
          </p:cNvPr>
          <p:cNvGrpSpPr/>
          <p:nvPr/>
        </p:nvGrpSpPr>
        <p:grpSpPr>
          <a:xfrm>
            <a:off x="8476130" y="1768381"/>
            <a:ext cx="3167769" cy="1690480"/>
            <a:chOff x="-802749" y="822681"/>
            <a:chExt cx="5062644" cy="1690480"/>
          </a:xfrm>
        </p:grpSpPr>
        <p:sp>
          <p:nvSpPr>
            <p:cNvPr id="15" name="TextBox 14">
              <a:extLst>
                <a:ext uri="{FF2B5EF4-FFF2-40B4-BE49-F238E27FC236}">
                  <a16:creationId xmlns:a16="http://schemas.microsoft.com/office/drawing/2014/main" id="{DAC8610E-CFCB-45C3-96BE-04937F5D1E76}"/>
                </a:ext>
              </a:extLst>
            </p:cNvPr>
            <p:cNvSpPr txBox="1"/>
            <p:nvPr/>
          </p:nvSpPr>
          <p:spPr>
            <a:xfrm>
              <a:off x="-360392" y="822681"/>
              <a:ext cx="4241713" cy="523220"/>
            </a:xfrm>
            <a:prstGeom prst="rect">
              <a:avLst/>
            </a:prstGeom>
            <a:noFill/>
          </p:spPr>
          <p:txBody>
            <a:bodyPr wrap="square" rtlCol="0" anchor="ctr">
              <a:spAutoFit/>
            </a:bodyPr>
            <a:lstStyle/>
            <a:p>
              <a:pPr algn="ctr"/>
              <a:r>
                <a:rPr lang="en-US" altLang="ko-KR" sz="2800" b="1" dirty="0">
                  <a:solidFill>
                    <a:schemeClr val="tx1">
                      <a:lumMod val="75000"/>
                      <a:lumOff val="25000"/>
                    </a:schemeClr>
                  </a:solidFill>
                  <a:cs typeface="Arial" pitchFamily="34" charset="0"/>
                </a:rPr>
                <a:t>OSP</a:t>
              </a:r>
              <a:endParaRPr lang="ko-KR" altLang="en-US" sz="1400" b="1"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30C10FE5-C25C-48B7-BCFD-76E2C4964244}"/>
                </a:ext>
              </a:extLst>
            </p:cNvPr>
            <p:cNvSpPr txBox="1"/>
            <p:nvPr/>
          </p:nvSpPr>
          <p:spPr>
            <a:xfrm>
              <a:off x="-802749" y="1312832"/>
              <a:ext cx="5062644" cy="1200329"/>
            </a:xfrm>
            <a:prstGeom prst="rect">
              <a:avLst/>
            </a:prstGeom>
            <a:noFill/>
          </p:spPr>
          <p:txBody>
            <a:bodyPr wrap="square" rtlCol="0">
              <a:spAutoFit/>
            </a:bodyPr>
            <a:lstStyle/>
            <a:p>
              <a:pPr algn="ctr"/>
              <a:r>
                <a:rPr lang="en-US" altLang="ko-KR" dirty="0">
                  <a:solidFill>
                    <a:schemeClr val="tx1">
                      <a:lumMod val="75000"/>
                      <a:lumOff val="25000"/>
                    </a:schemeClr>
                  </a:solidFill>
                  <a:cs typeface="Arial" pitchFamily="34" charset="0"/>
                </a:rPr>
                <a:t>A $15 dollar requirement is needed. This will be used to buy devices like webcam, pay for </a:t>
              </a:r>
              <a:r>
                <a:rPr lang="en-US" altLang="ko-KR" dirty="0" err="1">
                  <a:solidFill>
                    <a:schemeClr val="tx1">
                      <a:lumMod val="75000"/>
                      <a:lumOff val="25000"/>
                    </a:schemeClr>
                  </a:solidFill>
                  <a:cs typeface="Arial" pitchFamily="34" charset="0"/>
                </a:rPr>
                <a:t>gpu</a:t>
              </a:r>
              <a:r>
                <a:rPr lang="en-US" altLang="ko-KR" dirty="0">
                  <a:solidFill>
                    <a:schemeClr val="tx1">
                      <a:lumMod val="75000"/>
                      <a:lumOff val="25000"/>
                    </a:schemeClr>
                  </a:solidFill>
                  <a:cs typeface="Arial" pitchFamily="34" charset="0"/>
                </a:rPr>
                <a:t>, and food</a:t>
              </a:r>
            </a:p>
          </p:txBody>
        </p:sp>
      </p:grpSp>
      <p:grpSp>
        <p:nvGrpSpPr>
          <p:cNvPr id="19" name="Group 18">
            <a:extLst>
              <a:ext uri="{FF2B5EF4-FFF2-40B4-BE49-F238E27FC236}">
                <a16:creationId xmlns:a16="http://schemas.microsoft.com/office/drawing/2014/main" id="{BA8494F4-A3CA-45EE-8213-3BD616C1FE89}"/>
              </a:ext>
            </a:extLst>
          </p:cNvPr>
          <p:cNvGrpSpPr/>
          <p:nvPr/>
        </p:nvGrpSpPr>
        <p:grpSpPr>
          <a:xfrm>
            <a:off x="8247530" y="4350690"/>
            <a:ext cx="3548769" cy="1803735"/>
            <a:chOff x="-888712" y="799980"/>
            <a:chExt cx="5671548" cy="1803735"/>
          </a:xfrm>
        </p:grpSpPr>
        <p:sp>
          <p:nvSpPr>
            <p:cNvPr id="20" name="TextBox 19">
              <a:extLst>
                <a:ext uri="{FF2B5EF4-FFF2-40B4-BE49-F238E27FC236}">
                  <a16:creationId xmlns:a16="http://schemas.microsoft.com/office/drawing/2014/main" id="{16CFDEEF-6E21-4A86-AFEF-7376BD83C8F2}"/>
                </a:ext>
              </a:extLst>
            </p:cNvPr>
            <p:cNvSpPr txBox="1"/>
            <p:nvPr/>
          </p:nvSpPr>
          <p:spPr>
            <a:xfrm>
              <a:off x="33603" y="799980"/>
              <a:ext cx="4241713" cy="954107"/>
            </a:xfrm>
            <a:prstGeom prst="rect">
              <a:avLst/>
            </a:prstGeom>
            <a:noFill/>
          </p:spPr>
          <p:txBody>
            <a:bodyPr wrap="square" rtlCol="0" anchor="ctr">
              <a:spAutoFit/>
            </a:bodyPr>
            <a:lstStyle/>
            <a:p>
              <a:pPr algn="ctr"/>
              <a:r>
                <a:rPr lang="en-US" altLang="ko-KR" sz="2800" b="1" dirty="0">
                  <a:cs typeface="Arial" pitchFamily="34" charset="0"/>
                </a:rPr>
                <a:t>Follow us on Instagram</a:t>
              </a:r>
              <a:endParaRPr lang="ko-KR" altLang="en-US" sz="2800" b="1" dirty="0">
                <a:cs typeface="Arial" pitchFamily="34" charset="0"/>
              </a:endParaRPr>
            </a:p>
          </p:txBody>
        </p:sp>
        <p:sp>
          <p:nvSpPr>
            <p:cNvPr id="21" name="TextBox 20">
              <a:extLst>
                <a:ext uri="{FF2B5EF4-FFF2-40B4-BE49-F238E27FC236}">
                  <a16:creationId xmlns:a16="http://schemas.microsoft.com/office/drawing/2014/main" id="{D9A4AE10-8AB8-4BE7-A803-10C2A433858E}"/>
                </a:ext>
              </a:extLst>
            </p:cNvPr>
            <p:cNvSpPr txBox="1"/>
            <p:nvPr/>
          </p:nvSpPr>
          <p:spPr>
            <a:xfrm>
              <a:off x="-888712" y="1680385"/>
              <a:ext cx="5671548" cy="923330"/>
            </a:xfrm>
            <a:prstGeom prst="rect">
              <a:avLst/>
            </a:prstGeom>
            <a:noFill/>
          </p:spPr>
          <p:txBody>
            <a:bodyPr wrap="square" rtlCol="0">
              <a:spAutoFit/>
            </a:bodyPr>
            <a:lstStyle/>
            <a:p>
              <a:pPr algn="ctr"/>
              <a:r>
                <a:rPr lang="en-US" altLang="ko-KR" dirty="0">
                  <a:solidFill>
                    <a:schemeClr val="tx1">
                      <a:lumMod val="75000"/>
                      <a:lumOff val="25000"/>
                    </a:schemeClr>
                  </a:solidFill>
                  <a:cs typeface="Arial" pitchFamily="34" charset="0"/>
                </a:rPr>
                <a:t>Follow us on Instagram for updates and much more</a:t>
              </a:r>
            </a:p>
            <a:p>
              <a:pPr algn="ctr"/>
              <a:r>
                <a:rPr lang="en-US" altLang="ko-KR" dirty="0">
                  <a:solidFill>
                    <a:schemeClr val="tx1">
                      <a:lumMod val="75000"/>
                      <a:lumOff val="25000"/>
                    </a:schemeClr>
                  </a:solidFill>
                  <a:cs typeface="Arial" pitchFamily="34" charset="0"/>
                </a:rPr>
                <a:t>@</a:t>
              </a:r>
              <a:r>
                <a:rPr lang="en-US" altLang="ko-KR" dirty="0" err="1">
                  <a:solidFill>
                    <a:schemeClr val="tx1">
                      <a:lumMod val="75000"/>
                      <a:lumOff val="25000"/>
                    </a:schemeClr>
                  </a:solidFill>
                  <a:cs typeface="Arial" pitchFamily="34" charset="0"/>
                </a:rPr>
                <a:t>aiclub.ahs</a:t>
              </a:r>
              <a:endParaRPr lang="en-US" altLang="ko-KR" dirty="0">
                <a:solidFill>
                  <a:schemeClr val="tx1">
                    <a:lumMod val="75000"/>
                    <a:lumOff val="25000"/>
                  </a:schemeClr>
                </a:solidFill>
                <a:cs typeface="Arial" pitchFamily="34" charset="0"/>
              </a:endParaRPr>
            </a:p>
          </p:txBody>
        </p:sp>
      </p:grpSp>
      <p:grpSp>
        <p:nvGrpSpPr>
          <p:cNvPr id="23" name="Group 22">
            <a:extLst>
              <a:ext uri="{FF2B5EF4-FFF2-40B4-BE49-F238E27FC236}">
                <a16:creationId xmlns:a16="http://schemas.microsoft.com/office/drawing/2014/main" id="{E2648170-B5A0-4DCB-A1B4-3221D3699F1B}"/>
              </a:ext>
            </a:extLst>
          </p:cNvPr>
          <p:cNvGrpSpPr/>
          <p:nvPr/>
        </p:nvGrpSpPr>
        <p:grpSpPr>
          <a:xfrm>
            <a:off x="573740" y="1840024"/>
            <a:ext cx="3563471" cy="1561399"/>
            <a:chOff x="-922922" y="1006457"/>
            <a:chExt cx="5695044" cy="1561399"/>
          </a:xfrm>
        </p:grpSpPr>
        <p:sp>
          <p:nvSpPr>
            <p:cNvPr id="24" name="TextBox 23">
              <a:extLst>
                <a:ext uri="{FF2B5EF4-FFF2-40B4-BE49-F238E27FC236}">
                  <a16:creationId xmlns:a16="http://schemas.microsoft.com/office/drawing/2014/main" id="{5B305E82-85DA-4D1C-8F82-6C2FEFD440C4}"/>
                </a:ext>
              </a:extLst>
            </p:cNvPr>
            <p:cNvSpPr txBox="1"/>
            <p:nvPr/>
          </p:nvSpPr>
          <p:spPr>
            <a:xfrm>
              <a:off x="-922922" y="1006457"/>
              <a:ext cx="5695044" cy="523220"/>
            </a:xfrm>
            <a:prstGeom prst="rect">
              <a:avLst/>
            </a:prstGeom>
            <a:noFill/>
          </p:spPr>
          <p:txBody>
            <a:bodyPr wrap="square" rtlCol="0" anchor="ctr">
              <a:spAutoFit/>
            </a:bodyPr>
            <a:lstStyle/>
            <a:p>
              <a:pPr algn="ctr"/>
              <a:r>
                <a:rPr lang="en-US" altLang="ko-KR" sz="2800" b="1" dirty="0">
                  <a:solidFill>
                    <a:schemeClr val="tx1">
                      <a:lumMod val="75000"/>
                      <a:lumOff val="25000"/>
                    </a:schemeClr>
                  </a:solidFill>
                  <a:cs typeface="Arial" pitchFamily="34" charset="0"/>
                </a:rPr>
                <a:t>Personal Computer</a:t>
              </a:r>
              <a:endParaRPr lang="ko-KR" altLang="en-US" sz="2800" b="1"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0C86D4BE-13AF-4987-914A-4CDEFEFCBFD5}"/>
                </a:ext>
              </a:extLst>
            </p:cNvPr>
            <p:cNvSpPr txBox="1"/>
            <p:nvPr/>
          </p:nvSpPr>
          <p:spPr>
            <a:xfrm>
              <a:off x="-475010" y="1644526"/>
              <a:ext cx="5017898" cy="923330"/>
            </a:xfrm>
            <a:prstGeom prst="rect">
              <a:avLst/>
            </a:prstGeom>
            <a:noFill/>
          </p:spPr>
          <p:txBody>
            <a:bodyPr wrap="square" rtlCol="0">
              <a:spAutoFit/>
            </a:bodyPr>
            <a:lstStyle/>
            <a:p>
              <a:pPr algn="ctr"/>
              <a:r>
                <a:rPr lang="en-US" altLang="ko-KR" dirty="0">
                  <a:solidFill>
                    <a:schemeClr val="tx1">
                      <a:lumMod val="75000"/>
                      <a:lumOff val="25000"/>
                    </a:schemeClr>
                  </a:solidFill>
                  <a:cs typeface="Arial" pitchFamily="34" charset="0"/>
                </a:rPr>
                <a:t>Able to install software on it and be able to bring it to school every meeting.</a:t>
              </a:r>
            </a:p>
          </p:txBody>
        </p:sp>
      </p:grpSp>
      <p:sp>
        <p:nvSpPr>
          <p:cNvPr id="26" name="Oval 25">
            <a:extLst>
              <a:ext uri="{FF2B5EF4-FFF2-40B4-BE49-F238E27FC236}">
                <a16:creationId xmlns:a16="http://schemas.microsoft.com/office/drawing/2014/main" id="{ADDB96A4-5224-4635-970A-C297E383EE10}"/>
              </a:ext>
            </a:extLst>
          </p:cNvPr>
          <p:cNvSpPr/>
          <p:nvPr/>
        </p:nvSpPr>
        <p:spPr>
          <a:xfrm>
            <a:off x="1660390" y="734053"/>
            <a:ext cx="1091334" cy="10678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accent1"/>
              </a:solidFill>
            </a:endParaRPr>
          </a:p>
        </p:txBody>
      </p:sp>
      <p:grpSp>
        <p:nvGrpSpPr>
          <p:cNvPr id="27" name="Group 26">
            <a:extLst>
              <a:ext uri="{FF2B5EF4-FFF2-40B4-BE49-F238E27FC236}">
                <a16:creationId xmlns:a16="http://schemas.microsoft.com/office/drawing/2014/main" id="{2A4326EA-2284-40C1-AD9A-9D63C0A1C96E}"/>
              </a:ext>
            </a:extLst>
          </p:cNvPr>
          <p:cNvGrpSpPr/>
          <p:nvPr/>
        </p:nvGrpSpPr>
        <p:grpSpPr>
          <a:xfrm>
            <a:off x="488983" y="4348580"/>
            <a:ext cx="3724429" cy="1801291"/>
            <a:chOff x="-1036888" y="766565"/>
            <a:chExt cx="5952282" cy="1801291"/>
          </a:xfrm>
        </p:grpSpPr>
        <p:sp>
          <p:nvSpPr>
            <p:cNvPr id="28" name="TextBox 27">
              <a:extLst>
                <a:ext uri="{FF2B5EF4-FFF2-40B4-BE49-F238E27FC236}">
                  <a16:creationId xmlns:a16="http://schemas.microsoft.com/office/drawing/2014/main" id="{660C30D1-F21B-49D0-BAA9-98005FD92E97}"/>
                </a:ext>
              </a:extLst>
            </p:cNvPr>
            <p:cNvSpPr txBox="1"/>
            <p:nvPr/>
          </p:nvSpPr>
          <p:spPr>
            <a:xfrm>
              <a:off x="-1036888" y="766565"/>
              <a:ext cx="5952282" cy="954107"/>
            </a:xfrm>
            <a:prstGeom prst="rect">
              <a:avLst/>
            </a:prstGeom>
            <a:noFill/>
          </p:spPr>
          <p:txBody>
            <a:bodyPr wrap="square" rtlCol="0" anchor="ctr">
              <a:spAutoFit/>
            </a:bodyPr>
            <a:lstStyle/>
            <a:p>
              <a:pPr algn="ctr"/>
              <a:r>
                <a:rPr lang="en-US" altLang="ko-KR" sz="2800" b="1" dirty="0">
                  <a:solidFill>
                    <a:schemeClr val="tx1">
                      <a:lumMod val="75000"/>
                      <a:lumOff val="25000"/>
                    </a:schemeClr>
                  </a:solidFill>
                  <a:cs typeface="Arial" pitchFamily="34" charset="0"/>
                </a:rPr>
                <a:t>Coming and working at the meetings</a:t>
              </a:r>
              <a:endParaRPr lang="ko-KR" altLang="en-US" sz="2800" b="1"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CCC97A67-6BCE-4760-9302-D12B978997E0}"/>
                </a:ext>
              </a:extLst>
            </p:cNvPr>
            <p:cNvSpPr txBox="1"/>
            <p:nvPr/>
          </p:nvSpPr>
          <p:spPr>
            <a:xfrm>
              <a:off x="-844120" y="1644526"/>
              <a:ext cx="5537443" cy="923330"/>
            </a:xfrm>
            <a:prstGeom prst="rect">
              <a:avLst/>
            </a:prstGeom>
            <a:noFill/>
          </p:spPr>
          <p:txBody>
            <a:bodyPr wrap="square" rtlCol="0">
              <a:spAutoFit/>
            </a:bodyPr>
            <a:lstStyle/>
            <a:p>
              <a:pPr algn="ctr"/>
              <a:r>
                <a:rPr lang="en-US" altLang="ko-KR" dirty="0">
                  <a:solidFill>
                    <a:schemeClr val="tx1">
                      <a:lumMod val="75000"/>
                      <a:lumOff val="25000"/>
                    </a:schemeClr>
                  </a:solidFill>
                  <a:cs typeface="Arial" pitchFamily="34" charset="0"/>
                </a:rPr>
                <a:t>Must be able to come to all meetings. If you can’t come to meetings talk to us in advance</a:t>
              </a:r>
            </a:p>
          </p:txBody>
        </p:sp>
      </p:grpSp>
      <p:grpSp>
        <p:nvGrpSpPr>
          <p:cNvPr id="34" name="Graphic 33">
            <a:extLst>
              <a:ext uri="{FF2B5EF4-FFF2-40B4-BE49-F238E27FC236}">
                <a16:creationId xmlns:a16="http://schemas.microsoft.com/office/drawing/2014/main" id="{EA9DF64B-3709-4045-8225-E2F437E83AA5}"/>
              </a:ext>
            </a:extLst>
          </p:cNvPr>
          <p:cNvGrpSpPr/>
          <p:nvPr/>
        </p:nvGrpSpPr>
        <p:grpSpPr>
          <a:xfrm>
            <a:off x="5663925" y="2377728"/>
            <a:ext cx="1373029" cy="1269683"/>
            <a:chOff x="7424910" y="2405641"/>
            <a:chExt cx="1771650" cy="1638300"/>
          </a:xfrm>
          <a:solidFill>
            <a:schemeClr val="accent4"/>
          </a:solidFill>
        </p:grpSpPr>
        <p:sp>
          <p:nvSpPr>
            <p:cNvPr id="35" name="Freeform: Shape 34">
              <a:extLst>
                <a:ext uri="{FF2B5EF4-FFF2-40B4-BE49-F238E27FC236}">
                  <a16:creationId xmlns:a16="http://schemas.microsoft.com/office/drawing/2014/main" id="{515535C6-8C0B-4095-A7BE-4ACD534AA53C}"/>
                </a:ext>
              </a:extLst>
            </p:cNvPr>
            <p:cNvSpPr/>
            <p:nvPr/>
          </p:nvSpPr>
          <p:spPr>
            <a:xfrm>
              <a:off x="7417766" y="2398092"/>
              <a:ext cx="885825" cy="1647825"/>
            </a:xfrm>
            <a:custGeom>
              <a:avLst/>
              <a:gdLst>
                <a:gd name="connsiteX0" fmla="*/ 749141 w 885825"/>
                <a:gd name="connsiteY0" fmla="*/ 1281042 h 1647825"/>
                <a:gd name="connsiteX1" fmla="*/ 858679 w 885825"/>
                <a:gd name="connsiteY1" fmla="*/ 1312474 h 1647825"/>
                <a:gd name="connsiteX2" fmla="*/ 858679 w 885825"/>
                <a:gd name="connsiteY2" fmla="*/ 1287709 h 1647825"/>
                <a:gd name="connsiteX3" fmla="*/ 861536 w 885825"/>
                <a:gd name="connsiteY3" fmla="*/ 1006722 h 1647825"/>
                <a:gd name="connsiteX4" fmla="*/ 855821 w 885825"/>
                <a:gd name="connsiteY4" fmla="*/ 975289 h 1647825"/>
                <a:gd name="connsiteX5" fmla="*/ 791051 w 885825"/>
                <a:gd name="connsiteY5" fmla="*/ 885754 h 1647825"/>
                <a:gd name="connsiteX6" fmla="*/ 770096 w 885825"/>
                <a:gd name="connsiteY6" fmla="*/ 880039 h 1647825"/>
                <a:gd name="connsiteX7" fmla="*/ 745331 w 885825"/>
                <a:gd name="connsiteY7" fmla="*/ 880039 h 1647825"/>
                <a:gd name="connsiteX8" fmla="*/ 718661 w 885825"/>
                <a:gd name="connsiteY8" fmla="*/ 884802 h 1647825"/>
                <a:gd name="connsiteX9" fmla="*/ 630079 w 885825"/>
                <a:gd name="connsiteY9" fmla="*/ 1042917 h 1647825"/>
                <a:gd name="connsiteX10" fmla="*/ 618649 w 885825"/>
                <a:gd name="connsiteY10" fmla="*/ 1060062 h 1647825"/>
                <a:gd name="connsiteX11" fmla="*/ 604361 w 885825"/>
                <a:gd name="connsiteY11" fmla="*/ 1049584 h 1647825"/>
                <a:gd name="connsiteX12" fmla="*/ 711041 w 885825"/>
                <a:gd name="connsiteY12" fmla="*/ 859084 h 1647825"/>
                <a:gd name="connsiteX13" fmla="*/ 737711 w 885825"/>
                <a:gd name="connsiteY13" fmla="*/ 854322 h 1647825"/>
                <a:gd name="connsiteX14" fmla="*/ 768191 w 885825"/>
                <a:gd name="connsiteY14" fmla="*/ 857179 h 1647825"/>
                <a:gd name="connsiteX15" fmla="*/ 846296 w 885825"/>
                <a:gd name="connsiteY15" fmla="*/ 891469 h 1647825"/>
                <a:gd name="connsiteX16" fmla="*/ 855821 w 885825"/>
                <a:gd name="connsiteY16" fmla="*/ 707637 h 1647825"/>
                <a:gd name="connsiteX17" fmla="*/ 856774 w 885825"/>
                <a:gd name="connsiteY17" fmla="*/ 681919 h 1647825"/>
                <a:gd name="connsiteX18" fmla="*/ 863441 w 885825"/>
                <a:gd name="connsiteY18" fmla="*/ 650487 h 1647825"/>
                <a:gd name="connsiteX19" fmla="*/ 868204 w 885825"/>
                <a:gd name="connsiteY19" fmla="*/ 619054 h 1647825"/>
                <a:gd name="connsiteX20" fmla="*/ 856774 w 885825"/>
                <a:gd name="connsiteY20" fmla="*/ 311397 h 1647825"/>
                <a:gd name="connsiteX21" fmla="*/ 856774 w 885825"/>
                <a:gd name="connsiteY21" fmla="*/ 280917 h 1647825"/>
                <a:gd name="connsiteX22" fmla="*/ 856774 w 885825"/>
                <a:gd name="connsiteY22" fmla="*/ 220909 h 1647825"/>
                <a:gd name="connsiteX23" fmla="*/ 854869 w 885825"/>
                <a:gd name="connsiteY23" fmla="*/ 221862 h 1647825"/>
                <a:gd name="connsiteX24" fmla="*/ 776764 w 885825"/>
                <a:gd name="connsiteY24" fmla="*/ 71367 h 1647825"/>
                <a:gd name="connsiteX25" fmla="*/ 750094 w 885825"/>
                <a:gd name="connsiteY25" fmla="*/ 50412 h 1647825"/>
                <a:gd name="connsiteX26" fmla="*/ 656749 w 885825"/>
                <a:gd name="connsiteY26" fmla="*/ 12312 h 1647825"/>
                <a:gd name="connsiteX27" fmla="*/ 623411 w 885825"/>
                <a:gd name="connsiteY27" fmla="*/ 8502 h 1647825"/>
                <a:gd name="connsiteX28" fmla="*/ 391954 w 885825"/>
                <a:gd name="connsiteY28" fmla="*/ 227577 h 1647825"/>
                <a:gd name="connsiteX29" fmla="*/ 405289 w 885825"/>
                <a:gd name="connsiteY29" fmla="*/ 253294 h 1647825"/>
                <a:gd name="connsiteX30" fmla="*/ 520541 w 885825"/>
                <a:gd name="connsiteY30" fmla="*/ 332352 h 1647825"/>
                <a:gd name="connsiteX31" fmla="*/ 551021 w 885825"/>
                <a:gd name="connsiteY31" fmla="*/ 335209 h 1647825"/>
                <a:gd name="connsiteX32" fmla="*/ 718661 w 885825"/>
                <a:gd name="connsiteY32" fmla="*/ 198049 h 1647825"/>
                <a:gd name="connsiteX33" fmla="*/ 722471 w 885825"/>
                <a:gd name="connsiteY33" fmla="*/ 163759 h 1647825"/>
                <a:gd name="connsiteX34" fmla="*/ 743426 w 885825"/>
                <a:gd name="connsiteY34" fmla="*/ 146614 h 1647825"/>
                <a:gd name="connsiteX35" fmla="*/ 758666 w 885825"/>
                <a:gd name="connsiteY35" fmla="*/ 164712 h 1647825"/>
                <a:gd name="connsiteX36" fmla="*/ 635794 w 885825"/>
                <a:gd name="connsiteY36" fmla="*/ 353307 h 1647825"/>
                <a:gd name="connsiteX37" fmla="*/ 708184 w 885825"/>
                <a:gd name="connsiteY37" fmla="*/ 407599 h 1647825"/>
                <a:gd name="connsiteX38" fmla="*/ 726281 w 885825"/>
                <a:gd name="connsiteY38" fmla="*/ 432364 h 1647825"/>
                <a:gd name="connsiteX39" fmla="*/ 757714 w 885825"/>
                <a:gd name="connsiteY39" fmla="*/ 584764 h 1647825"/>
                <a:gd name="connsiteX40" fmla="*/ 751046 w 885825"/>
                <a:gd name="connsiteY40" fmla="*/ 611434 h 1647825"/>
                <a:gd name="connsiteX41" fmla="*/ 741521 w 885825"/>
                <a:gd name="connsiteY41" fmla="*/ 637152 h 1647825"/>
                <a:gd name="connsiteX42" fmla="*/ 727234 w 885825"/>
                <a:gd name="connsiteY42" fmla="*/ 661917 h 1647825"/>
                <a:gd name="connsiteX43" fmla="*/ 687229 w 885825"/>
                <a:gd name="connsiteY43" fmla="*/ 706684 h 1647825"/>
                <a:gd name="connsiteX44" fmla="*/ 737711 w 885825"/>
                <a:gd name="connsiteY44" fmla="*/ 786694 h 1647825"/>
                <a:gd name="connsiteX45" fmla="*/ 760571 w 885825"/>
                <a:gd name="connsiteY45" fmla="*/ 796219 h 1647825"/>
                <a:gd name="connsiteX46" fmla="*/ 788194 w 885825"/>
                <a:gd name="connsiteY46" fmla="*/ 799077 h 1647825"/>
                <a:gd name="connsiteX47" fmla="*/ 783431 w 885825"/>
                <a:gd name="connsiteY47" fmla="*/ 835272 h 1647825"/>
                <a:gd name="connsiteX48" fmla="*/ 752951 w 885825"/>
                <a:gd name="connsiteY48" fmla="*/ 830509 h 1647825"/>
                <a:gd name="connsiteX49" fmla="*/ 724376 w 885825"/>
                <a:gd name="connsiteY49" fmla="*/ 820032 h 1647825"/>
                <a:gd name="connsiteX50" fmla="*/ 653891 w 885825"/>
                <a:gd name="connsiteY50" fmla="*/ 728592 h 1647825"/>
                <a:gd name="connsiteX51" fmla="*/ 381476 w 885825"/>
                <a:gd name="connsiteY51" fmla="*/ 658107 h 1647825"/>
                <a:gd name="connsiteX52" fmla="*/ 384334 w 885825"/>
                <a:gd name="connsiteY52" fmla="*/ 635247 h 1647825"/>
                <a:gd name="connsiteX53" fmla="*/ 411004 w 885825"/>
                <a:gd name="connsiteY53" fmla="*/ 639057 h 1647825"/>
                <a:gd name="connsiteX54" fmla="*/ 541496 w 885825"/>
                <a:gd name="connsiteY54" fmla="*/ 717162 h 1647825"/>
                <a:gd name="connsiteX55" fmla="*/ 552926 w 885825"/>
                <a:gd name="connsiteY55" fmla="*/ 716209 h 1647825"/>
                <a:gd name="connsiteX56" fmla="*/ 693896 w 885825"/>
                <a:gd name="connsiteY56" fmla="*/ 638104 h 1647825"/>
                <a:gd name="connsiteX57" fmla="*/ 710089 w 885825"/>
                <a:gd name="connsiteY57" fmla="*/ 608577 h 1647825"/>
                <a:gd name="connsiteX58" fmla="*/ 710089 w 885825"/>
                <a:gd name="connsiteY58" fmla="*/ 475227 h 1647825"/>
                <a:gd name="connsiteX59" fmla="*/ 693896 w 885825"/>
                <a:gd name="connsiteY59" fmla="*/ 445699 h 1647825"/>
                <a:gd name="connsiteX60" fmla="*/ 551974 w 885825"/>
                <a:gd name="connsiteY60" fmla="*/ 370452 h 1647825"/>
                <a:gd name="connsiteX61" fmla="*/ 532924 w 885825"/>
                <a:gd name="connsiteY61" fmla="*/ 368547 h 1647825"/>
                <a:gd name="connsiteX62" fmla="*/ 397669 w 885825"/>
                <a:gd name="connsiteY62" fmla="*/ 301872 h 1647825"/>
                <a:gd name="connsiteX63" fmla="*/ 371951 w 885825"/>
                <a:gd name="connsiteY63" fmla="*/ 293299 h 1647825"/>
                <a:gd name="connsiteX64" fmla="*/ 180499 w 885825"/>
                <a:gd name="connsiteY64" fmla="*/ 376167 h 1647825"/>
                <a:gd name="connsiteX65" fmla="*/ 175736 w 885825"/>
                <a:gd name="connsiteY65" fmla="*/ 505707 h 1647825"/>
                <a:gd name="connsiteX66" fmla="*/ 181451 w 885825"/>
                <a:gd name="connsiteY66" fmla="*/ 532377 h 1647825"/>
                <a:gd name="connsiteX67" fmla="*/ 202406 w 885825"/>
                <a:gd name="connsiteY67" fmla="*/ 580954 h 1647825"/>
                <a:gd name="connsiteX68" fmla="*/ 217646 w 885825"/>
                <a:gd name="connsiteY68" fmla="*/ 581907 h 1647825"/>
                <a:gd name="connsiteX69" fmla="*/ 239554 w 885825"/>
                <a:gd name="connsiteY69" fmla="*/ 580002 h 1647825"/>
                <a:gd name="connsiteX70" fmla="*/ 260509 w 885825"/>
                <a:gd name="connsiteY70" fmla="*/ 575239 h 1647825"/>
                <a:gd name="connsiteX71" fmla="*/ 344329 w 885825"/>
                <a:gd name="connsiteY71" fmla="*/ 490467 h 1647825"/>
                <a:gd name="connsiteX72" fmla="*/ 351949 w 885825"/>
                <a:gd name="connsiteY72" fmla="*/ 465702 h 1647825"/>
                <a:gd name="connsiteX73" fmla="*/ 361474 w 885825"/>
                <a:gd name="connsiteY73" fmla="*/ 415219 h 1647825"/>
                <a:gd name="connsiteX74" fmla="*/ 390049 w 885825"/>
                <a:gd name="connsiteY74" fmla="*/ 424744 h 1647825"/>
                <a:gd name="connsiteX75" fmla="*/ 325279 w 885825"/>
                <a:gd name="connsiteY75" fmla="*/ 580954 h 1647825"/>
                <a:gd name="connsiteX76" fmla="*/ 301466 w 885825"/>
                <a:gd name="connsiteY76" fmla="*/ 597147 h 1647825"/>
                <a:gd name="connsiteX77" fmla="*/ 218599 w 885825"/>
                <a:gd name="connsiteY77" fmla="*/ 618102 h 1647825"/>
                <a:gd name="connsiteX78" fmla="*/ 145256 w 885825"/>
                <a:gd name="connsiteY78" fmla="*/ 600957 h 1647825"/>
                <a:gd name="connsiteX79" fmla="*/ 7144 w 885825"/>
                <a:gd name="connsiteY79" fmla="*/ 817174 h 1647825"/>
                <a:gd name="connsiteX80" fmla="*/ 164306 w 885825"/>
                <a:gd name="connsiteY80" fmla="*/ 1041964 h 1647825"/>
                <a:gd name="connsiteX81" fmla="*/ 174784 w 885825"/>
                <a:gd name="connsiteY81" fmla="*/ 1041964 h 1647825"/>
                <a:gd name="connsiteX82" fmla="*/ 346234 w 885825"/>
                <a:gd name="connsiteY82" fmla="*/ 870514 h 1647825"/>
                <a:gd name="connsiteX83" fmla="*/ 367189 w 885825"/>
                <a:gd name="connsiteY83" fmla="*/ 853369 h 1647825"/>
                <a:gd name="connsiteX84" fmla="*/ 382429 w 885825"/>
                <a:gd name="connsiteY84" fmla="*/ 871467 h 1647825"/>
                <a:gd name="connsiteX85" fmla="*/ 346234 w 885825"/>
                <a:gd name="connsiteY85" fmla="*/ 987672 h 1647825"/>
                <a:gd name="connsiteX86" fmla="*/ 350044 w 885825"/>
                <a:gd name="connsiteY86" fmla="*/ 1021009 h 1647825"/>
                <a:gd name="connsiteX87" fmla="*/ 360521 w 885825"/>
                <a:gd name="connsiteY87" fmla="*/ 1052442 h 1647825"/>
                <a:gd name="connsiteX88" fmla="*/ 451009 w 885825"/>
                <a:gd name="connsiteY88" fmla="*/ 1141024 h 1647825"/>
                <a:gd name="connsiteX89" fmla="*/ 482441 w 885825"/>
                <a:gd name="connsiteY89" fmla="*/ 1150549 h 1647825"/>
                <a:gd name="connsiteX90" fmla="*/ 516731 w 885825"/>
                <a:gd name="connsiteY90" fmla="*/ 1154359 h 1647825"/>
                <a:gd name="connsiteX91" fmla="*/ 688181 w 885825"/>
                <a:gd name="connsiteY91" fmla="*/ 982909 h 1647825"/>
                <a:gd name="connsiteX92" fmla="*/ 709136 w 885825"/>
                <a:gd name="connsiteY92" fmla="*/ 965764 h 1647825"/>
                <a:gd name="connsiteX93" fmla="*/ 724376 w 885825"/>
                <a:gd name="connsiteY93" fmla="*/ 983862 h 1647825"/>
                <a:gd name="connsiteX94" fmla="*/ 721519 w 885825"/>
                <a:gd name="connsiteY94" fmla="*/ 1017199 h 1647825"/>
                <a:gd name="connsiteX95" fmla="*/ 684371 w 885825"/>
                <a:gd name="connsiteY95" fmla="*/ 1105782 h 1647825"/>
                <a:gd name="connsiteX96" fmla="*/ 663416 w 885825"/>
                <a:gd name="connsiteY96" fmla="*/ 1129595 h 1647825"/>
                <a:gd name="connsiteX97" fmla="*/ 517684 w 885825"/>
                <a:gd name="connsiteY97" fmla="*/ 1189602 h 1647825"/>
                <a:gd name="connsiteX98" fmla="*/ 488156 w 885825"/>
                <a:gd name="connsiteY98" fmla="*/ 1187697 h 1647825"/>
                <a:gd name="connsiteX99" fmla="*/ 459581 w 885825"/>
                <a:gd name="connsiteY99" fmla="*/ 1181982 h 1647825"/>
                <a:gd name="connsiteX100" fmla="*/ 315754 w 885825"/>
                <a:gd name="connsiteY100" fmla="*/ 1023867 h 1647825"/>
                <a:gd name="connsiteX101" fmla="*/ 172879 w 885825"/>
                <a:gd name="connsiteY101" fmla="*/ 1185792 h 1647825"/>
                <a:gd name="connsiteX102" fmla="*/ 341471 w 885825"/>
                <a:gd name="connsiteY102" fmla="*/ 1345812 h 1647825"/>
                <a:gd name="connsiteX103" fmla="*/ 373856 w 885825"/>
                <a:gd name="connsiteY103" fmla="*/ 1348670 h 1647825"/>
                <a:gd name="connsiteX104" fmla="*/ 386239 w 885825"/>
                <a:gd name="connsiteY104" fmla="*/ 1348670 h 1647825"/>
                <a:gd name="connsiteX105" fmla="*/ 383381 w 885825"/>
                <a:gd name="connsiteY105" fmla="*/ 1369624 h 1647825"/>
                <a:gd name="connsiteX106" fmla="*/ 382429 w 885825"/>
                <a:gd name="connsiteY106" fmla="*/ 1391532 h 1647825"/>
                <a:gd name="connsiteX107" fmla="*/ 527209 w 885825"/>
                <a:gd name="connsiteY107" fmla="*/ 1625847 h 1647825"/>
                <a:gd name="connsiteX108" fmla="*/ 558641 w 885825"/>
                <a:gd name="connsiteY108" fmla="*/ 1636324 h 1647825"/>
                <a:gd name="connsiteX109" fmla="*/ 756761 w 885825"/>
                <a:gd name="connsiteY109" fmla="*/ 1596320 h 1647825"/>
                <a:gd name="connsiteX110" fmla="*/ 777716 w 885825"/>
                <a:gd name="connsiteY110" fmla="*/ 1584890 h 1647825"/>
                <a:gd name="connsiteX111" fmla="*/ 858679 w 885825"/>
                <a:gd name="connsiteY111" fmla="*/ 1491545 h 1647825"/>
                <a:gd name="connsiteX112" fmla="*/ 791051 w 885825"/>
                <a:gd name="connsiteY112" fmla="*/ 1321999 h 1647825"/>
                <a:gd name="connsiteX113" fmla="*/ 771049 w 885825"/>
                <a:gd name="connsiteY113" fmla="*/ 1318190 h 1647825"/>
                <a:gd name="connsiteX114" fmla="*/ 750094 w 885825"/>
                <a:gd name="connsiteY114" fmla="*/ 1317237 h 1647825"/>
                <a:gd name="connsiteX115" fmla="*/ 608171 w 885825"/>
                <a:gd name="connsiteY115" fmla="*/ 1392484 h 1647825"/>
                <a:gd name="connsiteX116" fmla="*/ 591979 w 885825"/>
                <a:gd name="connsiteY116" fmla="*/ 1422012 h 1647825"/>
                <a:gd name="connsiteX117" fmla="*/ 576739 w 885825"/>
                <a:gd name="connsiteY117" fmla="*/ 1497259 h 1647825"/>
                <a:gd name="connsiteX118" fmla="*/ 552926 w 885825"/>
                <a:gd name="connsiteY118" fmla="*/ 1501070 h 1647825"/>
                <a:gd name="connsiteX119" fmla="*/ 546259 w 885825"/>
                <a:gd name="connsiteY119" fmla="*/ 1447729 h 1647825"/>
                <a:gd name="connsiteX120" fmla="*/ 552926 w 885825"/>
                <a:gd name="connsiteY120" fmla="*/ 1422965 h 1647825"/>
                <a:gd name="connsiteX121" fmla="*/ 565309 w 885825"/>
                <a:gd name="connsiteY121" fmla="*/ 1393437 h 1647825"/>
                <a:gd name="connsiteX122" fmla="*/ 749141 w 885825"/>
                <a:gd name="connsiteY122" fmla="*/ 1281042 h 1647825"/>
                <a:gd name="connsiteX123" fmla="*/ 164306 w 885825"/>
                <a:gd name="connsiteY123" fmla="*/ 969574 h 1647825"/>
                <a:gd name="connsiteX124" fmla="*/ 140494 w 885825"/>
                <a:gd name="connsiteY124" fmla="*/ 968622 h 1647825"/>
                <a:gd name="connsiteX125" fmla="*/ 118586 w 885825"/>
                <a:gd name="connsiteY125" fmla="*/ 678109 h 1647825"/>
                <a:gd name="connsiteX126" fmla="*/ 133826 w 885825"/>
                <a:gd name="connsiteY126" fmla="*/ 661917 h 1647825"/>
                <a:gd name="connsiteX127" fmla="*/ 134779 w 885825"/>
                <a:gd name="connsiteY127" fmla="*/ 661917 h 1647825"/>
                <a:gd name="connsiteX128" fmla="*/ 153829 w 885825"/>
                <a:gd name="connsiteY128" fmla="*/ 691444 h 1647825"/>
                <a:gd name="connsiteX129" fmla="*/ 153829 w 885825"/>
                <a:gd name="connsiteY129" fmla="*/ 692397 h 1647825"/>
                <a:gd name="connsiteX130" fmla="*/ 146209 w 885825"/>
                <a:gd name="connsiteY130" fmla="*/ 700969 h 1647825"/>
                <a:gd name="connsiteX131" fmla="*/ 165259 w 885825"/>
                <a:gd name="connsiteY131" fmla="*/ 942904 h 1647825"/>
                <a:gd name="connsiteX132" fmla="*/ 164306 w 885825"/>
                <a:gd name="connsiteY132" fmla="*/ 969574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749141" y="1281042"/>
                  </a:moveTo>
                  <a:cubicBezTo>
                    <a:pt x="789146" y="1281042"/>
                    <a:pt x="827246" y="1292472"/>
                    <a:pt x="858679" y="1312474"/>
                  </a:cubicBezTo>
                  <a:cubicBezTo>
                    <a:pt x="858679" y="1312474"/>
                    <a:pt x="858679" y="1302949"/>
                    <a:pt x="858679" y="1287709"/>
                  </a:cubicBezTo>
                  <a:cubicBezTo>
                    <a:pt x="874871" y="1196270"/>
                    <a:pt x="875824" y="1101972"/>
                    <a:pt x="861536" y="1006722"/>
                  </a:cubicBezTo>
                  <a:cubicBezTo>
                    <a:pt x="859631" y="996244"/>
                    <a:pt x="857726" y="985767"/>
                    <a:pt x="855821" y="975289"/>
                  </a:cubicBezTo>
                  <a:cubicBezTo>
                    <a:pt x="847249" y="938142"/>
                    <a:pt x="828199" y="900042"/>
                    <a:pt x="791051" y="885754"/>
                  </a:cubicBezTo>
                  <a:cubicBezTo>
                    <a:pt x="784384" y="882897"/>
                    <a:pt x="777716" y="880992"/>
                    <a:pt x="770096" y="880039"/>
                  </a:cubicBezTo>
                  <a:cubicBezTo>
                    <a:pt x="762476" y="879087"/>
                    <a:pt x="753904" y="879087"/>
                    <a:pt x="745331" y="880039"/>
                  </a:cubicBezTo>
                  <a:cubicBezTo>
                    <a:pt x="736759" y="880992"/>
                    <a:pt x="727234" y="881944"/>
                    <a:pt x="718661" y="884802"/>
                  </a:cubicBezTo>
                  <a:cubicBezTo>
                    <a:pt x="651034" y="903852"/>
                    <a:pt x="611029" y="975289"/>
                    <a:pt x="630079" y="1042917"/>
                  </a:cubicBezTo>
                  <a:cubicBezTo>
                    <a:pt x="631984" y="1050537"/>
                    <a:pt x="627221" y="1059109"/>
                    <a:pt x="618649" y="1060062"/>
                  </a:cubicBezTo>
                  <a:cubicBezTo>
                    <a:pt x="611981" y="1061014"/>
                    <a:pt x="606266" y="1056252"/>
                    <a:pt x="604361" y="1049584"/>
                  </a:cubicBezTo>
                  <a:cubicBezTo>
                    <a:pt x="581501" y="967669"/>
                    <a:pt x="629126" y="881944"/>
                    <a:pt x="711041" y="859084"/>
                  </a:cubicBezTo>
                  <a:cubicBezTo>
                    <a:pt x="719614" y="856227"/>
                    <a:pt x="729139" y="855274"/>
                    <a:pt x="737711" y="854322"/>
                  </a:cubicBezTo>
                  <a:cubicBezTo>
                    <a:pt x="748189" y="854322"/>
                    <a:pt x="758666" y="855274"/>
                    <a:pt x="768191" y="857179"/>
                  </a:cubicBezTo>
                  <a:cubicBezTo>
                    <a:pt x="798671" y="853369"/>
                    <a:pt x="817721" y="891469"/>
                    <a:pt x="846296" y="891469"/>
                  </a:cubicBezTo>
                  <a:cubicBezTo>
                    <a:pt x="827246" y="834319"/>
                    <a:pt x="855821" y="767644"/>
                    <a:pt x="855821" y="707637"/>
                  </a:cubicBezTo>
                  <a:cubicBezTo>
                    <a:pt x="856774" y="699064"/>
                    <a:pt x="856774" y="690492"/>
                    <a:pt x="856774" y="681919"/>
                  </a:cubicBezTo>
                  <a:cubicBezTo>
                    <a:pt x="859631" y="671442"/>
                    <a:pt x="861536" y="660964"/>
                    <a:pt x="863441" y="650487"/>
                  </a:cubicBezTo>
                  <a:cubicBezTo>
                    <a:pt x="865346" y="640009"/>
                    <a:pt x="866299" y="629532"/>
                    <a:pt x="868204" y="619054"/>
                  </a:cubicBezTo>
                  <a:cubicBezTo>
                    <a:pt x="893921" y="510469"/>
                    <a:pt x="865346" y="415219"/>
                    <a:pt x="856774" y="311397"/>
                  </a:cubicBezTo>
                  <a:cubicBezTo>
                    <a:pt x="856774" y="300919"/>
                    <a:pt x="856774" y="290442"/>
                    <a:pt x="856774" y="280917"/>
                  </a:cubicBezTo>
                  <a:cubicBezTo>
                    <a:pt x="856774" y="243769"/>
                    <a:pt x="856774" y="220909"/>
                    <a:pt x="856774" y="220909"/>
                  </a:cubicBezTo>
                  <a:lnTo>
                    <a:pt x="854869" y="221862"/>
                  </a:lnTo>
                  <a:cubicBezTo>
                    <a:pt x="848201" y="162807"/>
                    <a:pt x="819626" y="109467"/>
                    <a:pt x="776764" y="71367"/>
                  </a:cubicBezTo>
                  <a:cubicBezTo>
                    <a:pt x="768191" y="63747"/>
                    <a:pt x="759619" y="57079"/>
                    <a:pt x="750094" y="50412"/>
                  </a:cubicBezTo>
                  <a:cubicBezTo>
                    <a:pt x="721519" y="31362"/>
                    <a:pt x="690086" y="18027"/>
                    <a:pt x="656749" y="12312"/>
                  </a:cubicBezTo>
                  <a:cubicBezTo>
                    <a:pt x="645319" y="10407"/>
                    <a:pt x="634841" y="9454"/>
                    <a:pt x="623411" y="8502"/>
                  </a:cubicBezTo>
                  <a:cubicBezTo>
                    <a:pt x="502444" y="-4833"/>
                    <a:pt x="359569" y="80892"/>
                    <a:pt x="391954" y="227577"/>
                  </a:cubicBezTo>
                  <a:cubicBezTo>
                    <a:pt x="395764" y="236149"/>
                    <a:pt x="399574" y="244722"/>
                    <a:pt x="405289" y="253294"/>
                  </a:cubicBezTo>
                  <a:cubicBezTo>
                    <a:pt x="427196" y="290442"/>
                    <a:pt x="474821" y="328542"/>
                    <a:pt x="520541" y="332352"/>
                  </a:cubicBezTo>
                  <a:cubicBezTo>
                    <a:pt x="530066" y="334257"/>
                    <a:pt x="540544" y="335209"/>
                    <a:pt x="551021" y="335209"/>
                  </a:cubicBezTo>
                  <a:cubicBezTo>
                    <a:pt x="633889" y="335209"/>
                    <a:pt x="702469" y="276154"/>
                    <a:pt x="718661" y="198049"/>
                  </a:cubicBezTo>
                  <a:cubicBezTo>
                    <a:pt x="720566" y="186619"/>
                    <a:pt x="722471" y="175189"/>
                    <a:pt x="722471" y="163759"/>
                  </a:cubicBezTo>
                  <a:cubicBezTo>
                    <a:pt x="722471" y="153282"/>
                    <a:pt x="731996" y="144709"/>
                    <a:pt x="743426" y="146614"/>
                  </a:cubicBezTo>
                  <a:cubicBezTo>
                    <a:pt x="751999" y="147567"/>
                    <a:pt x="758666" y="156139"/>
                    <a:pt x="758666" y="164712"/>
                  </a:cubicBezTo>
                  <a:cubicBezTo>
                    <a:pt x="758666" y="248532"/>
                    <a:pt x="708184" y="320922"/>
                    <a:pt x="635794" y="353307"/>
                  </a:cubicBezTo>
                  <a:cubicBezTo>
                    <a:pt x="664369" y="365689"/>
                    <a:pt x="689134" y="384739"/>
                    <a:pt x="708184" y="407599"/>
                  </a:cubicBezTo>
                  <a:cubicBezTo>
                    <a:pt x="714851" y="415219"/>
                    <a:pt x="720566" y="423792"/>
                    <a:pt x="726281" y="432364"/>
                  </a:cubicBezTo>
                  <a:cubicBezTo>
                    <a:pt x="771049" y="473322"/>
                    <a:pt x="761524" y="530472"/>
                    <a:pt x="757714" y="584764"/>
                  </a:cubicBezTo>
                  <a:cubicBezTo>
                    <a:pt x="755809" y="593337"/>
                    <a:pt x="753904" y="602862"/>
                    <a:pt x="751046" y="611434"/>
                  </a:cubicBezTo>
                  <a:cubicBezTo>
                    <a:pt x="748189" y="620007"/>
                    <a:pt x="745331" y="628579"/>
                    <a:pt x="741521" y="637152"/>
                  </a:cubicBezTo>
                  <a:cubicBezTo>
                    <a:pt x="737711" y="645724"/>
                    <a:pt x="732949" y="654297"/>
                    <a:pt x="727234" y="661917"/>
                  </a:cubicBezTo>
                  <a:cubicBezTo>
                    <a:pt x="716756" y="678109"/>
                    <a:pt x="703421" y="693349"/>
                    <a:pt x="687229" y="706684"/>
                  </a:cubicBezTo>
                  <a:cubicBezTo>
                    <a:pt x="689134" y="740974"/>
                    <a:pt x="709136" y="771454"/>
                    <a:pt x="737711" y="786694"/>
                  </a:cubicBezTo>
                  <a:cubicBezTo>
                    <a:pt x="744379" y="790504"/>
                    <a:pt x="752951" y="794314"/>
                    <a:pt x="760571" y="796219"/>
                  </a:cubicBezTo>
                  <a:cubicBezTo>
                    <a:pt x="771049" y="791457"/>
                    <a:pt x="780574" y="794314"/>
                    <a:pt x="788194" y="799077"/>
                  </a:cubicBezTo>
                  <a:cubicBezTo>
                    <a:pt x="810101" y="816222"/>
                    <a:pt x="800576" y="825747"/>
                    <a:pt x="783431" y="835272"/>
                  </a:cubicBezTo>
                  <a:cubicBezTo>
                    <a:pt x="773906" y="838129"/>
                    <a:pt x="762476" y="837177"/>
                    <a:pt x="752951" y="830509"/>
                  </a:cubicBezTo>
                  <a:cubicBezTo>
                    <a:pt x="743426" y="827652"/>
                    <a:pt x="733901" y="824794"/>
                    <a:pt x="724376" y="820032"/>
                  </a:cubicBezTo>
                  <a:cubicBezTo>
                    <a:pt x="689134" y="801934"/>
                    <a:pt x="662464" y="768597"/>
                    <a:pt x="653891" y="728592"/>
                  </a:cubicBezTo>
                  <a:cubicBezTo>
                    <a:pt x="559594" y="780027"/>
                    <a:pt x="439579" y="750499"/>
                    <a:pt x="381476" y="658107"/>
                  </a:cubicBezTo>
                  <a:cubicBezTo>
                    <a:pt x="376714" y="650487"/>
                    <a:pt x="377666" y="640962"/>
                    <a:pt x="384334" y="635247"/>
                  </a:cubicBezTo>
                  <a:cubicBezTo>
                    <a:pt x="392906" y="627627"/>
                    <a:pt x="405289" y="629532"/>
                    <a:pt x="411004" y="639057"/>
                  </a:cubicBezTo>
                  <a:cubicBezTo>
                    <a:pt x="440531" y="685729"/>
                    <a:pt x="490061" y="713352"/>
                    <a:pt x="541496" y="717162"/>
                  </a:cubicBezTo>
                  <a:cubicBezTo>
                    <a:pt x="545306" y="715257"/>
                    <a:pt x="548164" y="716209"/>
                    <a:pt x="552926" y="716209"/>
                  </a:cubicBezTo>
                  <a:cubicBezTo>
                    <a:pt x="611981" y="716209"/>
                    <a:pt x="663416" y="684777"/>
                    <a:pt x="693896" y="638104"/>
                  </a:cubicBezTo>
                  <a:cubicBezTo>
                    <a:pt x="699611" y="628579"/>
                    <a:pt x="705326" y="619054"/>
                    <a:pt x="710089" y="608577"/>
                  </a:cubicBezTo>
                  <a:cubicBezTo>
                    <a:pt x="732949" y="557142"/>
                    <a:pt x="723424" y="519042"/>
                    <a:pt x="710089" y="475227"/>
                  </a:cubicBezTo>
                  <a:cubicBezTo>
                    <a:pt x="705326" y="464749"/>
                    <a:pt x="700564" y="455224"/>
                    <a:pt x="693896" y="445699"/>
                  </a:cubicBezTo>
                  <a:cubicBezTo>
                    <a:pt x="663416" y="399979"/>
                    <a:pt x="611029" y="370452"/>
                    <a:pt x="551974" y="370452"/>
                  </a:cubicBezTo>
                  <a:cubicBezTo>
                    <a:pt x="546259" y="370452"/>
                    <a:pt x="539591" y="369499"/>
                    <a:pt x="532924" y="368547"/>
                  </a:cubicBezTo>
                  <a:cubicBezTo>
                    <a:pt x="485299" y="347592"/>
                    <a:pt x="440531" y="319017"/>
                    <a:pt x="397669" y="301872"/>
                  </a:cubicBezTo>
                  <a:cubicBezTo>
                    <a:pt x="389096" y="298062"/>
                    <a:pt x="380524" y="295204"/>
                    <a:pt x="371951" y="293299"/>
                  </a:cubicBezTo>
                  <a:cubicBezTo>
                    <a:pt x="294799" y="280917"/>
                    <a:pt x="209074" y="299967"/>
                    <a:pt x="180499" y="376167"/>
                  </a:cubicBezTo>
                  <a:cubicBezTo>
                    <a:pt x="170974" y="423792"/>
                    <a:pt x="161449" y="461892"/>
                    <a:pt x="175736" y="505707"/>
                  </a:cubicBezTo>
                  <a:cubicBezTo>
                    <a:pt x="177641" y="515232"/>
                    <a:pt x="179546" y="523804"/>
                    <a:pt x="181451" y="532377"/>
                  </a:cubicBezTo>
                  <a:cubicBezTo>
                    <a:pt x="186214" y="549522"/>
                    <a:pt x="193834" y="565714"/>
                    <a:pt x="202406" y="580954"/>
                  </a:cubicBezTo>
                  <a:cubicBezTo>
                    <a:pt x="207169" y="581907"/>
                    <a:pt x="211931" y="581907"/>
                    <a:pt x="217646" y="581907"/>
                  </a:cubicBezTo>
                  <a:cubicBezTo>
                    <a:pt x="225266" y="581907"/>
                    <a:pt x="231934" y="580954"/>
                    <a:pt x="239554" y="580002"/>
                  </a:cubicBezTo>
                  <a:cubicBezTo>
                    <a:pt x="247174" y="579049"/>
                    <a:pt x="253841" y="577144"/>
                    <a:pt x="260509" y="575239"/>
                  </a:cubicBezTo>
                  <a:cubicBezTo>
                    <a:pt x="305276" y="563809"/>
                    <a:pt x="330041" y="530472"/>
                    <a:pt x="344329" y="490467"/>
                  </a:cubicBezTo>
                  <a:cubicBezTo>
                    <a:pt x="347186" y="482847"/>
                    <a:pt x="350044" y="474274"/>
                    <a:pt x="351949" y="465702"/>
                  </a:cubicBezTo>
                  <a:cubicBezTo>
                    <a:pt x="361474" y="443794"/>
                    <a:pt x="361474" y="434269"/>
                    <a:pt x="361474" y="415219"/>
                  </a:cubicBezTo>
                  <a:cubicBezTo>
                    <a:pt x="370999" y="415219"/>
                    <a:pt x="390049" y="415219"/>
                    <a:pt x="390049" y="424744"/>
                  </a:cubicBezTo>
                  <a:cubicBezTo>
                    <a:pt x="399574" y="481894"/>
                    <a:pt x="361474" y="539044"/>
                    <a:pt x="325279" y="580954"/>
                  </a:cubicBezTo>
                  <a:cubicBezTo>
                    <a:pt x="317659" y="587622"/>
                    <a:pt x="310039" y="592384"/>
                    <a:pt x="301466" y="597147"/>
                  </a:cubicBezTo>
                  <a:cubicBezTo>
                    <a:pt x="276701" y="610482"/>
                    <a:pt x="248126" y="618102"/>
                    <a:pt x="218599" y="618102"/>
                  </a:cubicBezTo>
                  <a:cubicBezTo>
                    <a:pt x="191929" y="618102"/>
                    <a:pt x="168116" y="611434"/>
                    <a:pt x="145256" y="600957"/>
                  </a:cubicBezTo>
                  <a:cubicBezTo>
                    <a:pt x="64294" y="638104"/>
                    <a:pt x="7144" y="720972"/>
                    <a:pt x="7144" y="817174"/>
                  </a:cubicBezTo>
                  <a:cubicBezTo>
                    <a:pt x="7144" y="920044"/>
                    <a:pt x="72866" y="1008627"/>
                    <a:pt x="164306" y="1041964"/>
                  </a:cubicBezTo>
                  <a:cubicBezTo>
                    <a:pt x="168116" y="1041964"/>
                    <a:pt x="170974" y="1041964"/>
                    <a:pt x="174784" y="1041964"/>
                  </a:cubicBezTo>
                  <a:cubicBezTo>
                    <a:pt x="269081" y="1041964"/>
                    <a:pt x="346234" y="964812"/>
                    <a:pt x="346234" y="870514"/>
                  </a:cubicBezTo>
                  <a:cubicBezTo>
                    <a:pt x="346234" y="860037"/>
                    <a:pt x="355759" y="851464"/>
                    <a:pt x="367189" y="853369"/>
                  </a:cubicBezTo>
                  <a:cubicBezTo>
                    <a:pt x="375761" y="854322"/>
                    <a:pt x="382429" y="862894"/>
                    <a:pt x="382429" y="871467"/>
                  </a:cubicBezTo>
                  <a:cubicBezTo>
                    <a:pt x="382429" y="914329"/>
                    <a:pt x="369094" y="954334"/>
                    <a:pt x="346234" y="987672"/>
                  </a:cubicBezTo>
                  <a:cubicBezTo>
                    <a:pt x="346234" y="999102"/>
                    <a:pt x="348139" y="1010532"/>
                    <a:pt x="350044" y="1021009"/>
                  </a:cubicBezTo>
                  <a:cubicBezTo>
                    <a:pt x="352901" y="1031487"/>
                    <a:pt x="355759" y="1041964"/>
                    <a:pt x="360521" y="1052442"/>
                  </a:cubicBezTo>
                  <a:cubicBezTo>
                    <a:pt x="372904" y="1100067"/>
                    <a:pt x="401479" y="1128642"/>
                    <a:pt x="451009" y="1141024"/>
                  </a:cubicBezTo>
                  <a:cubicBezTo>
                    <a:pt x="461486" y="1144834"/>
                    <a:pt x="471964" y="1148645"/>
                    <a:pt x="482441" y="1150549"/>
                  </a:cubicBezTo>
                  <a:cubicBezTo>
                    <a:pt x="493871" y="1152454"/>
                    <a:pt x="504349" y="1154359"/>
                    <a:pt x="516731" y="1154359"/>
                  </a:cubicBezTo>
                  <a:cubicBezTo>
                    <a:pt x="611029" y="1154359"/>
                    <a:pt x="688181" y="1077207"/>
                    <a:pt x="688181" y="982909"/>
                  </a:cubicBezTo>
                  <a:cubicBezTo>
                    <a:pt x="688181" y="972432"/>
                    <a:pt x="697706" y="963859"/>
                    <a:pt x="709136" y="965764"/>
                  </a:cubicBezTo>
                  <a:cubicBezTo>
                    <a:pt x="717709" y="966717"/>
                    <a:pt x="724376" y="975289"/>
                    <a:pt x="724376" y="983862"/>
                  </a:cubicBezTo>
                  <a:cubicBezTo>
                    <a:pt x="724376" y="995292"/>
                    <a:pt x="723424" y="1006722"/>
                    <a:pt x="721519" y="1017199"/>
                  </a:cubicBezTo>
                  <a:cubicBezTo>
                    <a:pt x="725329" y="1052442"/>
                    <a:pt x="696754" y="1071492"/>
                    <a:pt x="684371" y="1105782"/>
                  </a:cubicBezTo>
                  <a:cubicBezTo>
                    <a:pt x="677704" y="1114354"/>
                    <a:pt x="671036" y="1121974"/>
                    <a:pt x="663416" y="1129595"/>
                  </a:cubicBezTo>
                  <a:cubicBezTo>
                    <a:pt x="626269" y="1166742"/>
                    <a:pt x="574834" y="1189602"/>
                    <a:pt x="517684" y="1189602"/>
                  </a:cubicBezTo>
                  <a:cubicBezTo>
                    <a:pt x="507206" y="1189602"/>
                    <a:pt x="497681" y="1188649"/>
                    <a:pt x="488156" y="1187697"/>
                  </a:cubicBezTo>
                  <a:cubicBezTo>
                    <a:pt x="478631" y="1186745"/>
                    <a:pt x="469106" y="1183887"/>
                    <a:pt x="459581" y="1181982"/>
                  </a:cubicBezTo>
                  <a:cubicBezTo>
                    <a:pt x="382429" y="1166742"/>
                    <a:pt x="334804" y="1100067"/>
                    <a:pt x="315754" y="1023867"/>
                  </a:cubicBezTo>
                  <a:cubicBezTo>
                    <a:pt x="249079" y="1071492"/>
                    <a:pt x="153829" y="1071492"/>
                    <a:pt x="172879" y="1185792"/>
                  </a:cubicBezTo>
                  <a:cubicBezTo>
                    <a:pt x="191929" y="1271517"/>
                    <a:pt x="258604" y="1338192"/>
                    <a:pt x="341471" y="1345812"/>
                  </a:cubicBezTo>
                  <a:cubicBezTo>
                    <a:pt x="351949" y="1347717"/>
                    <a:pt x="362426" y="1348670"/>
                    <a:pt x="373856" y="1348670"/>
                  </a:cubicBezTo>
                  <a:cubicBezTo>
                    <a:pt x="377666" y="1348670"/>
                    <a:pt x="381476" y="1348670"/>
                    <a:pt x="386239" y="1348670"/>
                  </a:cubicBezTo>
                  <a:cubicBezTo>
                    <a:pt x="385286" y="1355337"/>
                    <a:pt x="384334" y="1362957"/>
                    <a:pt x="383381" y="1369624"/>
                  </a:cubicBezTo>
                  <a:cubicBezTo>
                    <a:pt x="382429" y="1376292"/>
                    <a:pt x="382429" y="1383912"/>
                    <a:pt x="382429" y="1391532"/>
                  </a:cubicBezTo>
                  <a:cubicBezTo>
                    <a:pt x="373856" y="1500117"/>
                    <a:pt x="421481" y="1595367"/>
                    <a:pt x="527209" y="1625847"/>
                  </a:cubicBezTo>
                  <a:cubicBezTo>
                    <a:pt x="537686" y="1629657"/>
                    <a:pt x="548164" y="1633467"/>
                    <a:pt x="558641" y="1636324"/>
                  </a:cubicBezTo>
                  <a:cubicBezTo>
                    <a:pt x="623411" y="1652517"/>
                    <a:pt x="698659" y="1636324"/>
                    <a:pt x="756761" y="1596320"/>
                  </a:cubicBezTo>
                  <a:cubicBezTo>
                    <a:pt x="764381" y="1592509"/>
                    <a:pt x="771049" y="1588699"/>
                    <a:pt x="777716" y="1584890"/>
                  </a:cubicBezTo>
                  <a:cubicBezTo>
                    <a:pt x="812006" y="1563934"/>
                    <a:pt x="841534" y="1533454"/>
                    <a:pt x="858679" y="1491545"/>
                  </a:cubicBezTo>
                  <a:cubicBezTo>
                    <a:pt x="887254" y="1424870"/>
                    <a:pt x="877729" y="1339145"/>
                    <a:pt x="791051" y="1321999"/>
                  </a:cubicBezTo>
                  <a:cubicBezTo>
                    <a:pt x="784384" y="1320095"/>
                    <a:pt x="777716" y="1319142"/>
                    <a:pt x="771049" y="1318190"/>
                  </a:cubicBezTo>
                  <a:cubicBezTo>
                    <a:pt x="764381" y="1317237"/>
                    <a:pt x="757714" y="1317237"/>
                    <a:pt x="750094" y="1317237"/>
                  </a:cubicBezTo>
                  <a:cubicBezTo>
                    <a:pt x="691039" y="1317237"/>
                    <a:pt x="638651" y="1347717"/>
                    <a:pt x="608171" y="1392484"/>
                  </a:cubicBezTo>
                  <a:cubicBezTo>
                    <a:pt x="602456" y="1402009"/>
                    <a:pt x="596741" y="1411534"/>
                    <a:pt x="591979" y="1422012"/>
                  </a:cubicBezTo>
                  <a:cubicBezTo>
                    <a:pt x="577691" y="1445824"/>
                    <a:pt x="590074" y="1483924"/>
                    <a:pt x="576739" y="1497259"/>
                  </a:cubicBezTo>
                  <a:cubicBezTo>
                    <a:pt x="571976" y="1502022"/>
                    <a:pt x="565309" y="1503927"/>
                    <a:pt x="552926" y="1501070"/>
                  </a:cubicBezTo>
                  <a:cubicBezTo>
                    <a:pt x="543401" y="1482020"/>
                    <a:pt x="543401" y="1462970"/>
                    <a:pt x="546259" y="1447729"/>
                  </a:cubicBezTo>
                  <a:cubicBezTo>
                    <a:pt x="548164" y="1439157"/>
                    <a:pt x="551021" y="1430584"/>
                    <a:pt x="552926" y="1422965"/>
                  </a:cubicBezTo>
                  <a:cubicBezTo>
                    <a:pt x="556736" y="1412487"/>
                    <a:pt x="560546" y="1402962"/>
                    <a:pt x="565309" y="1393437"/>
                  </a:cubicBezTo>
                  <a:cubicBezTo>
                    <a:pt x="600551" y="1326762"/>
                    <a:pt x="669131" y="1281042"/>
                    <a:pt x="749141" y="1281042"/>
                  </a:cubicBezTo>
                  <a:close/>
                  <a:moveTo>
                    <a:pt x="164306" y="969574"/>
                  </a:moveTo>
                  <a:cubicBezTo>
                    <a:pt x="157639" y="975289"/>
                    <a:pt x="147161" y="975289"/>
                    <a:pt x="140494" y="968622"/>
                  </a:cubicBezTo>
                  <a:cubicBezTo>
                    <a:pt x="54769" y="894327"/>
                    <a:pt x="45244" y="763834"/>
                    <a:pt x="118586" y="678109"/>
                  </a:cubicBezTo>
                  <a:cubicBezTo>
                    <a:pt x="123349" y="672394"/>
                    <a:pt x="129064" y="667632"/>
                    <a:pt x="133826" y="661917"/>
                  </a:cubicBezTo>
                  <a:cubicBezTo>
                    <a:pt x="133826" y="661917"/>
                    <a:pt x="134779" y="661917"/>
                    <a:pt x="134779" y="661917"/>
                  </a:cubicBezTo>
                  <a:lnTo>
                    <a:pt x="153829" y="691444"/>
                  </a:lnTo>
                  <a:cubicBezTo>
                    <a:pt x="153829" y="691444"/>
                    <a:pt x="153829" y="691444"/>
                    <a:pt x="153829" y="692397"/>
                  </a:cubicBezTo>
                  <a:cubicBezTo>
                    <a:pt x="150971" y="695254"/>
                    <a:pt x="148114" y="698112"/>
                    <a:pt x="146209" y="700969"/>
                  </a:cubicBezTo>
                  <a:cubicBezTo>
                    <a:pt x="84296" y="772407"/>
                    <a:pt x="92869" y="880992"/>
                    <a:pt x="165259" y="942904"/>
                  </a:cubicBezTo>
                  <a:cubicBezTo>
                    <a:pt x="172879" y="949572"/>
                    <a:pt x="172879" y="961954"/>
                    <a:pt x="164306" y="96957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D0BD4CB-B29D-469B-BA05-B472758C801F}"/>
                </a:ext>
              </a:extLst>
            </p:cNvPr>
            <p:cNvSpPr/>
            <p:nvPr/>
          </p:nvSpPr>
          <p:spPr>
            <a:xfrm>
              <a:off x="8319409" y="2396187"/>
              <a:ext cx="885825" cy="1647825"/>
            </a:xfrm>
            <a:custGeom>
              <a:avLst/>
              <a:gdLst>
                <a:gd name="connsiteX0" fmla="*/ 320891 w 885825"/>
                <a:gd name="connsiteY0" fmla="*/ 1394389 h 1647825"/>
                <a:gd name="connsiteX1" fmla="*/ 333274 w 885825"/>
                <a:gd name="connsiteY1" fmla="*/ 1423917 h 1647825"/>
                <a:gd name="connsiteX2" fmla="*/ 339941 w 885825"/>
                <a:gd name="connsiteY2" fmla="*/ 1448682 h 1647825"/>
                <a:gd name="connsiteX3" fmla="*/ 333274 w 885825"/>
                <a:gd name="connsiteY3" fmla="*/ 1502022 h 1647825"/>
                <a:gd name="connsiteX4" fmla="*/ 309461 w 885825"/>
                <a:gd name="connsiteY4" fmla="*/ 1498212 h 1647825"/>
                <a:gd name="connsiteX5" fmla="*/ 294221 w 885825"/>
                <a:gd name="connsiteY5" fmla="*/ 1422964 h 1647825"/>
                <a:gd name="connsiteX6" fmla="*/ 278029 w 885825"/>
                <a:gd name="connsiteY6" fmla="*/ 1393437 h 1647825"/>
                <a:gd name="connsiteX7" fmla="*/ 136106 w 885825"/>
                <a:gd name="connsiteY7" fmla="*/ 1318189 h 1647825"/>
                <a:gd name="connsiteX8" fmla="*/ 115151 w 885825"/>
                <a:gd name="connsiteY8" fmla="*/ 1319142 h 1647825"/>
                <a:gd name="connsiteX9" fmla="*/ 95149 w 885825"/>
                <a:gd name="connsiteY9" fmla="*/ 1322952 h 1647825"/>
                <a:gd name="connsiteX10" fmla="*/ 27521 w 885825"/>
                <a:gd name="connsiteY10" fmla="*/ 1492497 h 1647825"/>
                <a:gd name="connsiteX11" fmla="*/ 108484 w 885825"/>
                <a:gd name="connsiteY11" fmla="*/ 1585842 h 1647825"/>
                <a:gd name="connsiteX12" fmla="*/ 129439 w 885825"/>
                <a:gd name="connsiteY12" fmla="*/ 1597272 h 1647825"/>
                <a:gd name="connsiteX13" fmla="*/ 327559 w 885825"/>
                <a:gd name="connsiteY13" fmla="*/ 1637277 h 1647825"/>
                <a:gd name="connsiteX14" fmla="*/ 358991 w 885825"/>
                <a:gd name="connsiteY14" fmla="*/ 1626800 h 1647825"/>
                <a:gd name="connsiteX15" fmla="*/ 503771 w 885825"/>
                <a:gd name="connsiteY15" fmla="*/ 1392484 h 1647825"/>
                <a:gd name="connsiteX16" fmla="*/ 502819 w 885825"/>
                <a:gd name="connsiteY16" fmla="*/ 1370577 h 1647825"/>
                <a:gd name="connsiteX17" fmla="*/ 499961 w 885825"/>
                <a:gd name="connsiteY17" fmla="*/ 1349622 h 1647825"/>
                <a:gd name="connsiteX18" fmla="*/ 512344 w 885825"/>
                <a:gd name="connsiteY18" fmla="*/ 1349622 h 1647825"/>
                <a:gd name="connsiteX19" fmla="*/ 544729 w 885825"/>
                <a:gd name="connsiteY19" fmla="*/ 1346764 h 1647825"/>
                <a:gd name="connsiteX20" fmla="*/ 713321 w 885825"/>
                <a:gd name="connsiteY20" fmla="*/ 1186744 h 1647825"/>
                <a:gd name="connsiteX21" fmla="*/ 570446 w 885825"/>
                <a:gd name="connsiteY21" fmla="*/ 1024819 h 1647825"/>
                <a:gd name="connsiteX22" fmla="*/ 426619 w 885825"/>
                <a:gd name="connsiteY22" fmla="*/ 1182934 h 1647825"/>
                <a:gd name="connsiteX23" fmla="*/ 398044 w 885825"/>
                <a:gd name="connsiteY23" fmla="*/ 1188650 h 1647825"/>
                <a:gd name="connsiteX24" fmla="*/ 368516 w 885825"/>
                <a:gd name="connsiteY24" fmla="*/ 1190554 h 1647825"/>
                <a:gd name="connsiteX25" fmla="*/ 222784 w 885825"/>
                <a:gd name="connsiteY25" fmla="*/ 1130547 h 1647825"/>
                <a:gd name="connsiteX26" fmla="*/ 201829 w 885825"/>
                <a:gd name="connsiteY26" fmla="*/ 1106734 h 1647825"/>
                <a:gd name="connsiteX27" fmla="*/ 164681 w 885825"/>
                <a:gd name="connsiteY27" fmla="*/ 1018152 h 1647825"/>
                <a:gd name="connsiteX28" fmla="*/ 161824 w 885825"/>
                <a:gd name="connsiteY28" fmla="*/ 984814 h 1647825"/>
                <a:gd name="connsiteX29" fmla="*/ 177064 w 885825"/>
                <a:gd name="connsiteY29" fmla="*/ 966717 h 1647825"/>
                <a:gd name="connsiteX30" fmla="*/ 198019 w 885825"/>
                <a:gd name="connsiteY30" fmla="*/ 983862 h 1647825"/>
                <a:gd name="connsiteX31" fmla="*/ 369469 w 885825"/>
                <a:gd name="connsiteY31" fmla="*/ 1155312 h 1647825"/>
                <a:gd name="connsiteX32" fmla="*/ 403759 w 885825"/>
                <a:gd name="connsiteY32" fmla="*/ 1151502 h 1647825"/>
                <a:gd name="connsiteX33" fmla="*/ 435191 w 885825"/>
                <a:gd name="connsiteY33" fmla="*/ 1141977 h 1647825"/>
                <a:gd name="connsiteX34" fmla="*/ 525679 w 885825"/>
                <a:gd name="connsiteY34" fmla="*/ 1053394 h 1647825"/>
                <a:gd name="connsiteX35" fmla="*/ 536156 w 885825"/>
                <a:gd name="connsiteY35" fmla="*/ 1021962 h 1647825"/>
                <a:gd name="connsiteX36" fmla="*/ 539966 w 885825"/>
                <a:gd name="connsiteY36" fmla="*/ 988624 h 1647825"/>
                <a:gd name="connsiteX37" fmla="*/ 503771 w 885825"/>
                <a:gd name="connsiteY37" fmla="*/ 872419 h 1647825"/>
                <a:gd name="connsiteX38" fmla="*/ 519011 w 885825"/>
                <a:gd name="connsiteY38" fmla="*/ 854322 h 1647825"/>
                <a:gd name="connsiteX39" fmla="*/ 539966 w 885825"/>
                <a:gd name="connsiteY39" fmla="*/ 871467 h 1647825"/>
                <a:gd name="connsiteX40" fmla="*/ 711416 w 885825"/>
                <a:gd name="connsiteY40" fmla="*/ 1042917 h 1647825"/>
                <a:gd name="connsiteX41" fmla="*/ 721894 w 885825"/>
                <a:gd name="connsiteY41" fmla="*/ 1042917 h 1647825"/>
                <a:gd name="connsiteX42" fmla="*/ 879056 w 885825"/>
                <a:gd name="connsiteY42" fmla="*/ 818127 h 1647825"/>
                <a:gd name="connsiteX43" fmla="*/ 739991 w 885825"/>
                <a:gd name="connsiteY43" fmla="*/ 600957 h 1647825"/>
                <a:gd name="connsiteX44" fmla="*/ 666649 w 885825"/>
                <a:gd name="connsiteY44" fmla="*/ 618102 h 1647825"/>
                <a:gd name="connsiteX45" fmla="*/ 583781 w 885825"/>
                <a:gd name="connsiteY45" fmla="*/ 597147 h 1647825"/>
                <a:gd name="connsiteX46" fmla="*/ 559969 w 885825"/>
                <a:gd name="connsiteY46" fmla="*/ 580954 h 1647825"/>
                <a:gd name="connsiteX47" fmla="*/ 495199 w 885825"/>
                <a:gd name="connsiteY47" fmla="*/ 424744 h 1647825"/>
                <a:gd name="connsiteX48" fmla="*/ 523774 w 885825"/>
                <a:gd name="connsiteY48" fmla="*/ 415219 h 1647825"/>
                <a:gd name="connsiteX49" fmla="*/ 533299 w 885825"/>
                <a:gd name="connsiteY49" fmla="*/ 465702 h 1647825"/>
                <a:gd name="connsiteX50" fmla="*/ 540919 w 885825"/>
                <a:gd name="connsiteY50" fmla="*/ 490467 h 1647825"/>
                <a:gd name="connsiteX51" fmla="*/ 624739 w 885825"/>
                <a:gd name="connsiteY51" fmla="*/ 575239 h 1647825"/>
                <a:gd name="connsiteX52" fmla="*/ 645694 w 885825"/>
                <a:gd name="connsiteY52" fmla="*/ 580002 h 1647825"/>
                <a:gd name="connsiteX53" fmla="*/ 667601 w 885825"/>
                <a:gd name="connsiteY53" fmla="*/ 581907 h 1647825"/>
                <a:gd name="connsiteX54" fmla="*/ 682841 w 885825"/>
                <a:gd name="connsiteY54" fmla="*/ 580954 h 1647825"/>
                <a:gd name="connsiteX55" fmla="*/ 703796 w 885825"/>
                <a:gd name="connsiteY55" fmla="*/ 532377 h 1647825"/>
                <a:gd name="connsiteX56" fmla="*/ 709511 w 885825"/>
                <a:gd name="connsiteY56" fmla="*/ 505707 h 1647825"/>
                <a:gd name="connsiteX57" fmla="*/ 704749 w 885825"/>
                <a:gd name="connsiteY57" fmla="*/ 376167 h 1647825"/>
                <a:gd name="connsiteX58" fmla="*/ 513296 w 885825"/>
                <a:gd name="connsiteY58" fmla="*/ 293299 h 1647825"/>
                <a:gd name="connsiteX59" fmla="*/ 487579 w 885825"/>
                <a:gd name="connsiteY59" fmla="*/ 301872 h 1647825"/>
                <a:gd name="connsiteX60" fmla="*/ 352324 w 885825"/>
                <a:gd name="connsiteY60" fmla="*/ 368547 h 1647825"/>
                <a:gd name="connsiteX61" fmla="*/ 333274 w 885825"/>
                <a:gd name="connsiteY61" fmla="*/ 370452 h 1647825"/>
                <a:gd name="connsiteX62" fmla="*/ 191351 w 885825"/>
                <a:gd name="connsiteY62" fmla="*/ 445699 h 1647825"/>
                <a:gd name="connsiteX63" fmla="*/ 175159 w 885825"/>
                <a:gd name="connsiteY63" fmla="*/ 475227 h 1647825"/>
                <a:gd name="connsiteX64" fmla="*/ 175159 w 885825"/>
                <a:gd name="connsiteY64" fmla="*/ 608577 h 1647825"/>
                <a:gd name="connsiteX65" fmla="*/ 191351 w 885825"/>
                <a:gd name="connsiteY65" fmla="*/ 638104 h 1647825"/>
                <a:gd name="connsiteX66" fmla="*/ 332321 w 885825"/>
                <a:gd name="connsiteY66" fmla="*/ 716209 h 1647825"/>
                <a:gd name="connsiteX67" fmla="*/ 343751 w 885825"/>
                <a:gd name="connsiteY67" fmla="*/ 717162 h 1647825"/>
                <a:gd name="connsiteX68" fmla="*/ 474244 w 885825"/>
                <a:gd name="connsiteY68" fmla="*/ 639057 h 1647825"/>
                <a:gd name="connsiteX69" fmla="*/ 500914 w 885825"/>
                <a:gd name="connsiteY69" fmla="*/ 635247 h 1647825"/>
                <a:gd name="connsiteX70" fmla="*/ 503771 w 885825"/>
                <a:gd name="connsiteY70" fmla="*/ 658107 h 1647825"/>
                <a:gd name="connsiteX71" fmla="*/ 231356 w 885825"/>
                <a:gd name="connsiteY71" fmla="*/ 728592 h 1647825"/>
                <a:gd name="connsiteX72" fmla="*/ 160871 w 885825"/>
                <a:gd name="connsiteY72" fmla="*/ 820032 h 1647825"/>
                <a:gd name="connsiteX73" fmla="*/ 132296 w 885825"/>
                <a:gd name="connsiteY73" fmla="*/ 830509 h 1647825"/>
                <a:gd name="connsiteX74" fmla="*/ 101816 w 885825"/>
                <a:gd name="connsiteY74" fmla="*/ 835272 h 1647825"/>
                <a:gd name="connsiteX75" fmla="*/ 97054 w 885825"/>
                <a:gd name="connsiteY75" fmla="*/ 799077 h 1647825"/>
                <a:gd name="connsiteX76" fmla="*/ 124676 w 885825"/>
                <a:gd name="connsiteY76" fmla="*/ 796219 h 1647825"/>
                <a:gd name="connsiteX77" fmla="*/ 147536 w 885825"/>
                <a:gd name="connsiteY77" fmla="*/ 786694 h 1647825"/>
                <a:gd name="connsiteX78" fmla="*/ 198019 w 885825"/>
                <a:gd name="connsiteY78" fmla="*/ 706684 h 1647825"/>
                <a:gd name="connsiteX79" fmla="*/ 158014 w 885825"/>
                <a:gd name="connsiteY79" fmla="*/ 661917 h 1647825"/>
                <a:gd name="connsiteX80" fmla="*/ 143726 w 885825"/>
                <a:gd name="connsiteY80" fmla="*/ 637152 h 1647825"/>
                <a:gd name="connsiteX81" fmla="*/ 134201 w 885825"/>
                <a:gd name="connsiteY81" fmla="*/ 611434 h 1647825"/>
                <a:gd name="connsiteX82" fmla="*/ 127534 w 885825"/>
                <a:gd name="connsiteY82" fmla="*/ 584764 h 1647825"/>
                <a:gd name="connsiteX83" fmla="*/ 158966 w 885825"/>
                <a:gd name="connsiteY83" fmla="*/ 432364 h 1647825"/>
                <a:gd name="connsiteX84" fmla="*/ 177064 w 885825"/>
                <a:gd name="connsiteY84" fmla="*/ 407599 h 1647825"/>
                <a:gd name="connsiteX85" fmla="*/ 249454 w 885825"/>
                <a:gd name="connsiteY85" fmla="*/ 353307 h 1647825"/>
                <a:gd name="connsiteX86" fmla="*/ 126581 w 885825"/>
                <a:gd name="connsiteY86" fmla="*/ 164712 h 1647825"/>
                <a:gd name="connsiteX87" fmla="*/ 141821 w 885825"/>
                <a:gd name="connsiteY87" fmla="*/ 146614 h 1647825"/>
                <a:gd name="connsiteX88" fmla="*/ 162776 w 885825"/>
                <a:gd name="connsiteY88" fmla="*/ 163759 h 1647825"/>
                <a:gd name="connsiteX89" fmla="*/ 166586 w 885825"/>
                <a:gd name="connsiteY89" fmla="*/ 198049 h 1647825"/>
                <a:gd name="connsiteX90" fmla="*/ 334226 w 885825"/>
                <a:gd name="connsiteY90" fmla="*/ 335209 h 1647825"/>
                <a:gd name="connsiteX91" fmla="*/ 364706 w 885825"/>
                <a:gd name="connsiteY91" fmla="*/ 332352 h 1647825"/>
                <a:gd name="connsiteX92" fmla="*/ 479959 w 885825"/>
                <a:gd name="connsiteY92" fmla="*/ 253294 h 1647825"/>
                <a:gd name="connsiteX93" fmla="*/ 493294 w 885825"/>
                <a:gd name="connsiteY93" fmla="*/ 227577 h 1647825"/>
                <a:gd name="connsiteX94" fmla="*/ 261836 w 885825"/>
                <a:gd name="connsiteY94" fmla="*/ 8502 h 1647825"/>
                <a:gd name="connsiteX95" fmla="*/ 228499 w 885825"/>
                <a:gd name="connsiteY95" fmla="*/ 12312 h 1647825"/>
                <a:gd name="connsiteX96" fmla="*/ 135154 w 885825"/>
                <a:gd name="connsiteY96" fmla="*/ 50412 h 1647825"/>
                <a:gd name="connsiteX97" fmla="*/ 108484 w 885825"/>
                <a:gd name="connsiteY97" fmla="*/ 71367 h 1647825"/>
                <a:gd name="connsiteX98" fmla="*/ 30379 w 885825"/>
                <a:gd name="connsiteY98" fmla="*/ 221862 h 1647825"/>
                <a:gd name="connsiteX99" fmla="*/ 28474 w 885825"/>
                <a:gd name="connsiteY99" fmla="*/ 220909 h 1647825"/>
                <a:gd name="connsiteX100" fmla="*/ 28474 w 885825"/>
                <a:gd name="connsiteY100" fmla="*/ 280917 h 1647825"/>
                <a:gd name="connsiteX101" fmla="*/ 28474 w 885825"/>
                <a:gd name="connsiteY101" fmla="*/ 311397 h 1647825"/>
                <a:gd name="connsiteX102" fmla="*/ 17044 w 885825"/>
                <a:gd name="connsiteY102" fmla="*/ 619054 h 1647825"/>
                <a:gd name="connsiteX103" fmla="*/ 21806 w 885825"/>
                <a:gd name="connsiteY103" fmla="*/ 650487 h 1647825"/>
                <a:gd name="connsiteX104" fmla="*/ 28474 w 885825"/>
                <a:gd name="connsiteY104" fmla="*/ 681919 h 1647825"/>
                <a:gd name="connsiteX105" fmla="*/ 29426 w 885825"/>
                <a:gd name="connsiteY105" fmla="*/ 707637 h 1647825"/>
                <a:gd name="connsiteX106" fmla="*/ 38951 w 885825"/>
                <a:gd name="connsiteY106" fmla="*/ 891469 h 1647825"/>
                <a:gd name="connsiteX107" fmla="*/ 117056 w 885825"/>
                <a:gd name="connsiteY107" fmla="*/ 857179 h 1647825"/>
                <a:gd name="connsiteX108" fmla="*/ 147536 w 885825"/>
                <a:gd name="connsiteY108" fmla="*/ 854322 h 1647825"/>
                <a:gd name="connsiteX109" fmla="*/ 174206 w 885825"/>
                <a:gd name="connsiteY109" fmla="*/ 859084 h 1647825"/>
                <a:gd name="connsiteX110" fmla="*/ 280886 w 885825"/>
                <a:gd name="connsiteY110" fmla="*/ 1049584 h 1647825"/>
                <a:gd name="connsiteX111" fmla="*/ 266599 w 885825"/>
                <a:gd name="connsiteY111" fmla="*/ 1060062 h 1647825"/>
                <a:gd name="connsiteX112" fmla="*/ 255169 w 885825"/>
                <a:gd name="connsiteY112" fmla="*/ 1042917 h 1647825"/>
                <a:gd name="connsiteX113" fmla="*/ 166586 w 885825"/>
                <a:gd name="connsiteY113" fmla="*/ 884802 h 1647825"/>
                <a:gd name="connsiteX114" fmla="*/ 139916 w 885825"/>
                <a:gd name="connsiteY114" fmla="*/ 880039 h 1647825"/>
                <a:gd name="connsiteX115" fmla="*/ 115151 w 885825"/>
                <a:gd name="connsiteY115" fmla="*/ 880039 h 1647825"/>
                <a:gd name="connsiteX116" fmla="*/ 94196 w 885825"/>
                <a:gd name="connsiteY116" fmla="*/ 885754 h 1647825"/>
                <a:gd name="connsiteX117" fmla="*/ 29426 w 885825"/>
                <a:gd name="connsiteY117" fmla="*/ 975289 h 1647825"/>
                <a:gd name="connsiteX118" fmla="*/ 23711 w 885825"/>
                <a:gd name="connsiteY118" fmla="*/ 1006722 h 1647825"/>
                <a:gd name="connsiteX119" fmla="*/ 26569 w 885825"/>
                <a:gd name="connsiteY119" fmla="*/ 1287709 h 1647825"/>
                <a:gd name="connsiteX120" fmla="*/ 26569 w 885825"/>
                <a:gd name="connsiteY120" fmla="*/ 1312475 h 1647825"/>
                <a:gd name="connsiteX121" fmla="*/ 136106 w 885825"/>
                <a:gd name="connsiteY121" fmla="*/ 1281042 h 1647825"/>
                <a:gd name="connsiteX122" fmla="*/ 320891 w 885825"/>
                <a:gd name="connsiteY122" fmla="*/ 1394389 h 1647825"/>
                <a:gd name="connsiteX123" fmla="*/ 721894 w 885825"/>
                <a:gd name="connsiteY123" fmla="*/ 944809 h 1647825"/>
                <a:gd name="connsiteX124" fmla="*/ 740944 w 885825"/>
                <a:gd name="connsiteY124" fmla="*/ 702874 h 1647825"/>
                <a:gd name="connsiteX125" fmla="*/ 733324 w 885825"/>
                <a:gd name="connsiteY125" fmla="*/ 694302 h 1647825"/>
                <a:gd name="connsiteX126" fmla="*/ 733324 w 885825"/>
                <a:gd name="connsiteY126" fmla="*/ 693349 h 1647825"/>
                <a:gd name="connsiteX127" fmla="*/ 752374 w 885825"/>
                <a:gd name="connsiteY127" fmla="*/ 663822 h 1647825"/>
                <a:gd name="connsiteX128" fmla="*/ 753326 w 885825"/>
                <a:gd name="connsiteY128" fmla="*/ 663822 h 1647825"/>
                <a:gd name="connsiteX129" fmla="*/ 768566 w 885825"/>
                <a:gd name="connsiteY129" fmla="*/ 680014 h 1647825"/>
                <a:gd name="connsiteX130" fmla="*/ 746659 w 885825"/>
                <a:gd name="connsiteY130" fmla="*/ 970527 h 1647825"/>
                <a:gd name="connsiteX131" fmla="*/ 722846 w 885825"/>
                <a:gd name="connsiteY131" fmla="*/ 971479 h 1647825"/>
                <a:gd name="connsiteX132" fmla="*/ 721894 w 885825"/>
                <a:gd name="connsiteY132" fmla="*/ 944809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320891" y="1394389"/>
                  </a:moveTo>
                  <a:cubicBezTo>
                    <a:pt x="325654" y="1403914"/>
                    <a:pt x="330416" y="1413439"/>
                    <a:pt x="333274" y="1423917"/>
                  </a:cubicBezTo>
                  <a:cubicBezTo>
                    <a:pt x="336131" y="1431537"/>
                    <a:pt x="338036" y="1440109"/>
                    <a:pt x="339941" y="1448682"/>
                  </a:cubicBezTo>
                  <a:cubicBezTo>
                    <a:pt x="342799" y="1463922"/>
                    <a:pt x="342799" y="1482972"/>
                    <a:pt x="333274" y="1502022"/>
                  </a:cubicBezTo>
                  <a:cubicBezTo>
                    <a:pt x="320891" y="1503927"/>
                    <a:pt x="314224" y="1502022"/>
                    <a:pt x="309461" y="1498212"/>
                  </a:cubicBezTo>
                  <a:cubicBezTo>
                    <a:pt x="296126" y="1484877"/>
                    <a:pt x="308509" y="1446777"/>
                    <a:pt x="294221" y="1422964"/>
                  </a:cubicBezTo>
                  <a:cubicBezTo>
                    <a:pt x="289459" y="1412487"/>
                    <a:pt x="284696" y="1402962"/>
                    <a:pt x="278029" y="1393437"/>
                  </a:cubicBezTo>
                  <a:cubicBezTo>
                    <a:pt x="247549" y="1347717"/>
                    <a:pt x="195161" y="1318189"/>
                    <a:pt x="136106" y="1318189"/>
                  </a:cubicBezTo>
                  <a:cubicBezTo>
                    <a:pt x="129439" y="1318189"/>
                    <a:pt x="121819" y="1318189"/>
                    <a:pt x="115151" y="1319142"/>
                  </a:cubicBezTo>
                  <a:cubicBezTo>
                    <a:pt x="108484" y="1320095"/>
                    <a:pt x="101816" y="1321047"/>
                    <a:pt x="95149" y="1322952"/>
                  </a:cubicBezTo>
                  <a:cubicBezTo>
                    <a:pt x="8471" y="1340097"/>
                    <a:pt x="-1054" y="1425822"/>
                    <a:pt x="27521" y="1492497"/>
                  </a:cubicBezTo>
                  <a:cubicBezTo>
                    <a:pt x="45619" y="1534407"/>
                    <a:pt x="74194" y="1564887"/>
                    <a:pt x="108484" y="1585842"/>
                  </a:cubicBezTo>
                  <a:cubicBezTo>
                    <a:pt x="115151" y="1589652"/>
                    <a:pt x="122771" y="1593462"/>
                    <a:pt x="129439" y="1597272"/>
                  </a:cubicBezTo>
                  <a:cubicBezTo>
                    <a:pt x="187541" y="1637277"/>
                    <a:pt x="262789" y="1653470"/>
                    <a:pt x="327559" y="1637277"/>
                  </a:cubicBezTo>
                  <a:cubicBezTo>
                    <a:pt x="338036" y="1634420"/>
                    <a:pt x="348514" y="1631562"/>
                    <a:pt x="358991" y="1626800"/>
                  </a:cubicBezTo>
                  <a:cubicBezTo>
                    <a:pt x="464719" y="1596320"/>
                    <a:pt x="512344" y="1501070"/>
                    <a:pt x="503771" y="1392484"/>
                  </a:cubicBezTo>
                  <a:cubicBezTo>
                    <a:pt x="503771" y="1384864"/>
                    <a:pt x="503771" y="1378197"/>
                    <a:pt x="502819" y="1370577"/>
                  </a:cubicBezTo>
                  <a:cubicBezTo>
                    <a:pt x="501866" y="1362957"/>
                    <a:pt x="500914" y="1356289"/>
                    <a:pt x="499961" y="1349622"/>
                  </a:cubicBezTo>
                  <a:cubicBezTo>
                    <a:pt x="503771" y="1349622"/>
                    <a:pt x="507581" y="1349622"/>
                    <a:pt x="512344" y="1349622"/>
                  </a:cubicBezTo>
                  <a:cubicBezTo>
                    <a:pt x="522821" y="1349622"/>
                    <a:pt x="534251" y="1348670"/>
                    <a:pt x="544729" y="1346764"/>
                  </a:cubicBezTo>
                  <a:cubicBezTo>
                    <a:pt x="627596" y="1339145"/>
                    <a:pt x="694271" y="1272470"/>
                    <a:pt x="713321" y="1186744"/>
                  </a:cubicBezTo>
                  <a:cubicBezTo>
                    <a:pt x="732371" y="1072444"/>
                    <a:pt x="637121" y="1072444"/>
                    <a:pt x="570446" y="1024819"/>
                  </a:cubicBezTo>
                  <a:cubicBezTo>
                    <a:pt x="551396" y="1101019"/>
                    <a:pt x="503771" y="1167694"/>
                    <a:pt x="426619" y="1182934"/>
                  </a:cubicBezTo>
                  <a:cubicBezTo>
                    <a:pt x="417094" y="1185792"/>
                    <a:pt x="407569" y="1187697"/>
                    <a:pt x="398044" y="1188650"/>
                  </a:cubicBezTo>
                  <a:cubicBezTo>
                    <a:pt x="388519" y="1189602"/>
                    <a:pt x="378994" y="1190554"/>
                    <a:pt x="368516" y="1190554"/>
                  </a:cubicBezTo>
                  <a:cubicBezTo>
                    <a:pt x="311366" y="1190554"/>
                    <a:pt x="259931" y="1167694"/>
                    <a:pt x="222784" y="1130547"/>
                  </a:cubicBezTo>
                  <a:cubicBezTo>
                    <a:pt x="215164" y="1122927"/>
                    <a:pt x="208496" y="1115307"/>
                    <a:pt x="201829" y="1106734"/>
                  </a:cubicBezTo>
                  <a:cubicBezTo>
                    <a:pt x="189446" y="1072444"/>
                    <a:pt x="160871" y="1053394"/>
                    <a:pt x="164681" y="1018152"/>
                  </a:cubicBezTo>
                  <a:cubicBezTo>
                    <a:pt x="162776" y="1007674"/>
                    <a:pt x="161824" y="996244"/>
                    <a:pt x="161824" y="984814"/>
                  </a:cubicBezTo>
                  <a:cubicBezTo>
                    <a:pt x="161824" y="976242"/>
                    <a:pt x="168491" y="967669"/>
                    <a:pt x="177064" y="966717"/>
                  </a:cubicBezTo>
                  <a:cubicBezTo>
                    <a:pt x="188494" y="964812"/>
                    <a:pt x="198019" y="973384"/>
                    <a:pt x="198019" y="983862"/>
                  </a:cubicBezTo>
                  <a:cubicBezTo>
                    <a:pt x="198019" y="1078159"/>
                    <a:pt x="275171" y="1155312"/>
                    <a:pt x="369469" y="1155312"/>
                  </a:cubicBezTo>
                  <a:cubicBezTo>
                    <a:pt x="380899" y="1155312"/>
                    <a:pt x="392329" y="1154359"/>
                    <a:pt x="403759" y="1151502"/>
                  </a:cubicBezTo>
                  <a:cubicBezTo>
                    <a:pt x="415189" y="1149597"/>
                    <a:pt x="425666" y="1145787"/>
                    <a:pt x="435191" y="1141977"/>
                  </a:cubicBezTo>
                  <a:cubicBezTo>
                    <a:pt x="485674" y="1129594"/>
                    <a:pt x="514249" y="1101019"/>
                    <a:pt x="525679" y="1053394"/>
                  </a:cubicBezTo>
                  <a:cubicBezTo>
                    <a:pt x="530441" y="1042917"/>
                    <a:pt x="533299" y="1032439"/>
                    <a:pt x="536156" y="1021962"/>
                  </a:cubicBezTo>
                  <a:cubicBezTo>
                    <a:pt x="539014" y="1011484"/>
                    <a:pt x="539966" y="1000054"/>
                    <a:pt x="539966" y="988624"/>
                  </a:cubicBezTo>
                  <a:cubicBezTo>
                    <a:pt x="517106" y="955287"/>
                    <a:pt x="503771" y="915282"/>
                    <a:pt x="503771" y="872419"/>
                  </a:cubicBezTo>
                  <a:cubicBezTo>
                    <a:pt x="503771" y="863847"/>
                    <a:pt x="510439" y="855274"/>
                    <a:pt x="519011" y="854322"/>
                  </a:cubicBezTo>
                  <a:cubicBezTo>
                    <a:pt x="530441" y="852417"/>
                    <a:pt x="539966" y="860989"/>
                    <a:pt x="539966" y="871467"/>
                  </a:cubicBezTo>
                  <a:cubicBezTo>
                    <a:pt x="539966" y="965764"/>
                    <a:pt x="617119" y="1042917"/>
                    <a:pt x="711416" y="1042917"/>
                  </a:cubicBezTo>
                  <a:cubicBezTo>
                    <a:pt x="715226" y="1042917"/>
                    <a:pt x="718084" y="1042917"/>
                    <a:pt x="721894" y="1042917"/>
                  </a:cubicBezTo>
                  <a:cubicBezTo>
                    <a:pt x="813334" y="1009579"/>
                    <a:pt x="879056" y="921949"/>
                    <a:pt x="879056" y="818127"/>
                  </a:cubicBezTo>
                  <a:cubicBezTo>
                    <a:pt x="879056" y="721924"/>
                    <a:pt x="821906" y="639057"/>
                    <a:pt x="739991" y="600957"/>
                  </a:cubicBezTo>
                  <a:cubicBezTo>
                    <a:pt x="718084" y="612387"/>
                    <a:pt x="693319" y="618102"/>
                    <a:pt x="666649" y="618102"/>
                  </a:cubicBezTo>
                  <a:cubicBezTo>
                    <a:pt x="637121" y="618102"/>
                    <a:pt x="608546" y="610482"/>
                    <a:pt x="583781" y="597147"/>
                  </a:cubicBezTo>
                  <a:cubicBezTo>
                    <a:pt x="575209" y="592384"/>
                    <a:pt x="567589" y="587622"/>
                    <a:pt x="559969" y="580954"/>
                  </a:cubicBezTo>
                  <a:cubicBezTo>
                    <a:pt x="523774" y="539044"/>
                    <a:pt x="485674" y="481894"/>
                    <a:pt x="495199" y="424744"/>
                  </a:cubicBezTo>
                  <a:cubicBezTo>
                    <a:pt x="495199" y="415219"/>
                    <a:pt x="514249" y="415219"/>
                    <a:pt x="523774" y="415219"/>
                  </a:cubicBezTo>
                  <a:cubicBezTo>
                    <a:pt x="523774" y="434269"/>
                    <a:pt x="523774" y="443794"/>
                    <a:pt x="533299" y="465702"/>
                  </a:cubicBezTo>
                  <a:cubicBezTo>
                    <a:pt x="535204" y="474274"/>
                    <a:pt x="538061" y="482847"/>
                    <a:pt x="540919" y="490467"/>
                  </a:cubicBezTo>
                  <a:cubicBezTo>
                    <a:pt x="555206" y="530472"/>
                    <a:pt x="579019" y="564762"/>
                    <a:pt x="624739" y="575239"/>
                  </a:cubicBezTo>
                  <a:cubicBezTo>
                    <a:pt x="631406" y="577144"/>
                    <a:pt x="639026" y="579049"/>
                    <a:pt x="645694" y="580002"/>
                  </a:cubicBezTo>
                  <a:cubicBezTo>
                    <a:pt x="653314" y="580954"/>
                    <a:pt x="659981" y="581907"/>
                    <a:pt x="667601" y="581907"/>
                  </a:cubicBezTo>
                  <a:cubicBezTo>
                    <a:pt x="672364" y="581907"/>
                    <a:pt x="677126" y="581907"/>
                    <a:pt x="682841" y="580954"/>
                  </a:cubicBezTo>
                  <a:cubicBezTo>
                    <a:pt x="692366" y="565714"/>
                    <a:pt x="699034" y="549522"/>
                    <a:pt x="703796" y="532377"/>
                  </a:cubicBezTo>
                  <a:cubicBezTo>
                    <a:pt x="706654" y="523804"/>
                    <a:pt x="708559" y="515232"/>
                    <a:pt x="709511" y="505707"/>
                  </a:cubicBezTo>
                  <a:cubicBezTo>
                    <a:pt x="723799" y="461892"/>
                    <a:pt x="714274" y="423792"/>
                    <a:pt x="704749" y="376167"/>
                  </a:cubicBezTo>
                  <a:cubicBezTo>
                    <a:pt x="676174" y="299967"/>
                    <a:pt x="590449" y="280917"/>
                    <a:pt x="513296" y="293299"/>
                  </a:cubicBezTo>
                  <a:cubicBezTo>
                    <a:pt x="504724" y="295204"/>
                    <a:pt x="496151" y="299014"/>
                    <a:pt x="487579" y="301872"/>
                  </a:cubicBezTo>
                  <a:cubicBezTo>
                    <a:pt x="444716" y="319017"/>
                    <a:pt x="399949" y="347592"/>
                    <a:pt x="352324" y="368547"/>
                  </a:cubicBezTo>
                  <a:cubicBezTo>
                    <a:pt x="345656" y="369499"/>
                    <a:pt x="338989" y="370452"/>
                    <a:pt x="333274" y="370452"/>
                  </a:cubicBezTo>
                  <a:cubicBezTo>
                    <a:pt x="274219" y="370452"/>
                    <a:pt x="221831" y="400932"/>
                    <a:pt x="191351" y="445699"/>
                  </a:cubicBezTo>
                  <a:cubicBezTo>
                    <a:pt x="185636" y="455224"/>
                    <a:pt x="179921" y="464749"/>
                    <a:pt x="175159" y="475227"/>
                  </a:cubicBezTo>
                  <a:cubicBezTo>
                    <a:pt x="161824" y="519042"/>
                    <a:pt x="152299" y="557142"/>
                    <a:pt x="175159" y="608577"/>
                  </a:cubicBezTo>
                  <a:cubicBezTo>
                    <a:pt x="179921" y="619054"/>
                    <a:pt x="184684" y="628579"/>
                    <a:pt x="191351" y="638104"/>
                  </a:cubicBezTo>
                  <a:cubicBezTo>
                    <a:pt x="221831" y="684777"/>
                    <a:pt x="274219" y="715257"/>
                    <a:pt x="332321" y="716209"/>
                  </a:cubicBezTo>
                  <a:cubicBezTo>
                    <a:pt x="336131" y="716209"/>
                    <a:pt x="339941" y="714304"/>
                    <a:pt x="343751" y="717162"/>
                  </a:cubicBezTo>
                  <a:cubicBezTo>
                    <a:pt x="395186" y="712399"/>
                    <a:pt x="444716" y="685729"/>
                    <a:pt x="474244" y="639057"/>
                  </a:cubicBezTo>
                  <a:cubicBezTo>
                    <a:pt x="479959" y="630484"/>
                    <a:pt x="492341" y="627627"/>
                    <a:pt x="500914" y="635247"/>
                  </a:cubicBezTo>
                  <a:cubicBezTo>
                    <a:pt x="507581" y="640962"/>
                    <a:pt x="508534" y="651439"/>
                    <a:pt x="503771" y="658107"/>
                  </a:cubicBezTo>
                  <a:cubicBezTo>
                    <a:pt x="444716" y="749547"/>
                    <a:pt x="325654" y="779074"/>
                    <a:pt x="231356" y="728592"/>
                  </a:cubicBezTo>
                  <a:cubicBezTo>
                    <a:pt x="222784" y="768597"/>
                    <a:pt x="196114" y="801934"/>
                    <a:pt x="160871" y="820032"/>
                  </a:cubicBezTo>
                  <a:cubicBezTo>
                    <a:pt x="152299" y="824794"/>
                    <a:pt x="142774" y="828604"/>
                    <a:pt x="132296" y="830509"/>
                  </a:cubicBezTo>
                  <a:cubicBezTo>
                    <a:pt x="123724" y="837177"/>
                    <a:pt x="111341" y="838129"/>
                    <a:pt x="101816" y="835272"/>
                  </a:cubicBezTo>
                  <a:cubicBezTo>
                    <a:pt x="85624" y="824794"/>
                    <a:pt x="76099" y="815269"/>
                    <a:pt x="97054" y="799077"/>
                  </a:cubicBezTo>
                  <a:cubicBezTo>
                    <a:pt x="104674" y="794314"/>
                    <a:pt x="114199" y="791457"/>
                    <a:pt x="124676" y="796219"/>
                  </a:cubicBezTo>
                  <a:cubicBezTo>
                    <a:pt x="132296" y="794314"/>
                    <a:pt x="140869" y="790504"/>
                    <a:pt x="147536" y="786694"/>
                  </a:cubicBezTo>
                  <a:cubicBezTo>
                    <a:pt x="176111" y="770502"/>
                    <a:pt x="196114" y="740974"/>
                    <a:pt x="198019" y="706684"/>
                  </a:cubicBezTo>
                  <a:cubicBezTo>
                    <a:pt x="181826" y="693349"/>
                    <a:pt x="168491" y="678109"/>
                    <a:pt x="158014" y="661917"/>
                  </a:cubicBezTo>
                  <a:cubicBezTo>
                    <a:pt x="152299" y="653344"/>
                    <a:pt x="147536" y="645724"/>
                    <a:pt x="143726" y="637152"/>
                  </a:cubicBezTo>
                  <a:cubicBezTo>
                    <a:pt x="139916" y="628579"/>
                    <a:pt x="137059" y="620007"/>
                    <a:pt x="134201" y="611434"/>
                  </a:cubicBezTo>
                  <a:cubicBezTo>
                    <a:pt x="131344" y="602862"/>
                    <a:pt x="129439" y="593337"/>
                    <a:pt x="127534" y="584764"/>
                  </a:cubicBezTo>
                  <a:cubicBezTo>
                    <a:pt x="123724" y="530472"/>
                    <a:pt x="114199" y="473322"/>
                    <a:pt x="158966" y="432364"/>
                  </a:cubicBezTo>
                  <a:cubicBezTo>
                    <a:pt x="164681" y="423792"/>
                    <a:pt x="170396" y="415219"/>
                    <a:pt x="177064" y="407599"/>
                  </a:cubicBezTo>
                  <a:cubicBezTo>
                    <a:pt x="197066" y="384739"/>
                    <a:pt x="221831" y="365689"/>
                    <a:pt x="249454" y="353307"/>
                  </a:cubicBezTo>
                  <a:cubicBezTo>
                    <a:pt x="177064" y="320922"/>
                    <a:pt x="126581" y="248532"/>
                    <a:pt x="126581" y="164712"/>
                  </a:cubicBezTo>
                  <a:cubicBezTo>
                    <a:pt x="126581" y="156139"/>
                    <a:pt x="133249" y="147567"/>
                    <a:pt x="141821" y="146614"/>
                  </a:cubicBezTo>
                  <a:cubicBezTo>
                    <a:pt x="153251" y="144709"/>
                    <a:pt x="162776" y="153282"/>
                    <a:pt x="162776" y="163759"/>
                  </a:cubicBezTo>
                  <a:cubicBezTo>
                    <a:pt x="162776" y="175189"/>
                    <a:pt x="163729" y="187572"/>
                    <a:pt x="166586" y="198049"/>
                  </a:cubicBezTo>
                  <a:cubicBezTo>
                    <a:pt x="182779" y="276154"/>
                    <a:pt x="251359" y="335209"/>
                    <a:pt x="334226" y="335209"/>
                  </a:cubicBezTo>
                  <a:cubicBezTo>
                    <a:pt x="344704" y="335209"/>
                    <a:pt x="354229" y="334257"/>
                    <a:pt x="364706" y="332352"/>
                  </a:cubicBezTo>
                  <a:cubicBezTo>
                    <a:pt x="410426" y="328542"/>
                    <a:pt x="458051" y="290442"/>
                    <a:pt x="479959" y="253294"/>
                  </a:cubicBezTo>
                  <a:cubicBezTo>
                    <a:pt x="484721" y="244722"/>
                    <a:pt x="489484" y="236149"/>
                    <a:pt x="493294" y="227577"/>
                  </a:cubicBezTo>
                  <a:cubicBezTo>
                    <a:pt x="524726" y="80892"/>
                    <a:pt x="381851" y="-4833"/>
                    <a:pt x="261836" y="8502"/>
                  </a:cubicBezTo>
                  <a:cubicBezTo>
                    <a:pt x="250406" y="8502"/>
                    <a:pt x="239929" y="10407"/>
                    <a:pt x="228499" y="12312"/>
                  </a:cubicBezTo>
                  <a:cubicBezTo>
                    <a:pt x="195161" y="18027"/>
                    <a:pt x="163729" y="30409"/>
                    <a:pt x="135154" y="50412"/>
                  </a:cubicBezTo>
                  <a:cubicBezTo>
                    <a:pt x="125629" y="57079"/>
                    <a:pt x="117056" y="63747"/>
                    <a:pt x="108484" y="71367"/>
                  </a:cubicBezTo>
                  <a:cubicBezTo>
                    <a:pt x="66574" y="109467"/>
                    <a:pt x="37046" y="161854"/>
                    <a:pt x="30379" y="221862"/>
                  </a:cubicBezTo>
                  <a:lnTo>
                    <a:pt x="28474" y="220909"/>
                  </a:lnTo>
                  <a:cubicBezTo>
                    <a:pt x="28474" y="220909"/>
                    <a:pt x="28474" y="243769"/>
                    <a:pt x="28474" y="280917"/>
                  </a:cubicBezTo>
                  <a:cubicBezTo>
                    <a:pt x="28474" y="290442"/>
                    <a:pt x="28474" y="299967"/>
                    <a:pt x="28474" y="311397"/>
                  </a:cubicBezTo>
                  <a:cubicBezTo>
                    <a:pt x="20854" y="415219"/>
                    <a:pt x="-7721" y="510469"/>
                    <a:pt x="17044" y="619054"/>
                  </a:cubicBezTo>
                  <a:cubicBezTo>
                    <a:pt x="17996" y="629532"/>
                    <a:pt x="19901" y="640009"/>
                    <a:pt x="21806" y="650487"/>
                  </a:cubicBezTo>
                  <a:cubicBezTo>
                    <a:pt x="23711" y="660964"/>
                    <a:pt x="25616" y="671442"/>
                    <a:pt x="28474" y="681919"/>
                  </a:cubicBezTo>
                  <a:cubicBezTo>
                    <a:pt x="28474" y="690492"/>
                    <a:pt x="29426" y="699064"/>
                    <a:pt x="29426" y="707637"/>
                  </a:cubicBezTo>
                  <a:cubicBezTo>
                    <a:pt x="29426" y="767644"/>
                    <a:pt x="58001" y="834319"/>
                    <a:pt x="38951" y="891469"/>
                  </a:cubicBezTo>
                  <a:cubicBezTo>
                    <a:pt x="67526" y="891469"/>
                    <a:pt x="86576" y="853369"/>
                    <a:pt x="117056" y="857179"/>
                  </a:cubicBezTo>
                  <a:cubicBezTo>
                    <a:pt x="126581" y="855274"/>
                    <a:pt x="137059" y="854322"/>
                    <a:pt x="147536" y="854322"/>
                  </a:cubicBezTo>
                  <a:cubicBezTo>
                    <a:pt x="156109" y="855274"/>
                    <a:pt x="165634" y="857179"/>
                    <a:pt x="174206" y="859084"/>
                  </a:cubicBezTo>
                  <a:cubicBezTo>
                    <a:pt x="256121" y="881944"/>
                    <a:pt x="303746" y="967669"/>
                    <a:pt x="280886" y="1049584"/>
                  </a:cubicBezTo>
                  <a:cubicBezTo>
                    <a:pt x="278981" y="1056252"/>
                    <a:pt x="273266" y="1060062"/>
                    <a:pt x="266599" y="1060062"/>
                  </a:cubicBezTo>
                  <a:cubicBezTo>
                    <a:pt x="258026" y="1059109"/>
                    <a:pt x="253264" y="1050537"/>
                    <a:pt x="255169" y="1042917"/>
                  </a:cubicBezTo>
                  <a:cubicBezTo>
                    <a:pt x="274219" y="974337"/>
                    <a:pt x="235166" y="903852"/>
                    <a:pt x="166586" y="884802"/>
                  </a:cubicBezTo>
                  <a:cubicBezTo>
                    <a:pt x="158014" y="881944"/>
                    <a:pt x="148489" y="880992"/>
                    <a:pt x="139916" y="880039"/>
                  </a:cubicBezTo>
                  <a:cubicBezTo>
                    <a:pt x="131344" y="879087"/>
                    <a:pt x="122771" y="879087"/>
                    <a:pt x="115151" y="880039"/>
                  </a:cubicBezTo>
                  <a:cubicBezTo>
                    <a:pt x="107531" y="880992"/>
                    <a:pt x="99911" y="882897"/>
                    <a:pt x="94196" y="885754"/>
                  </a:cubicBezTo>
                  <a:cubicBezTo>
                    <a:pt x="57049" y="900042"/>
                    <a:pt x="37999" y="938142"/>
                    <a:pt x="29426" y="975289"/>
                  </a:cubicBezTo>
                  <a:cubicBezTo>
                    <a:pt x="27521" y="985767"/>
                    <a:pt x="25616" y="996244"/>
                    <a:pt x="23711" y="1006722"/>
                  </a:cubicBezTo>
                  <a:cubicBezTo>
                    <a:pt x="9424" y="1101019"/>
                    <a:pt x="11329" y="1195317"/>
                    <a:pt x="26569" y="1287709"/>
                  </a:cubicBezTo>
                  <a:cubicBezTo>
                    <a:pt x="26569" y="1302950"/>
                    <a:pt x="26569" y="1312475"/>
                    <a:pt x="26569" y="1312475"/>
                  </a:cubicBezTo>
                  <a:cubicBezTo>
                    <a:pt x="58001" y="1292472"/>
                    <a:pt x="96101" y="1281042"/>
                    <a:pt x="136106" y="1281042"/>
                  </a:cubicBezTo>
                  <a:cubicBezTo>
                    <a:pt x="217069" y="1282947"/>
                    <a:pt x="285649" y="1328667"/>
                    <a:pt x="320891" y="1394389"/>
                  </a:cubicBezTo>
                  <a:close/>
                  <a:moveTo>
                    <a:pt x="721894" y="944809"/>
                  </a:moveTo>
                  <a:cubicBezTo>
                    <a:pt x="793331" y="882897"/>
                    <a:pt x="801904" y="775264"/>
                    <a:pt x="740944" y="702874"/>
                  </a:cubicBezTo>
                  <a:cubicBezTo>
                    <a:pt x="738086" y="700017"/>
                    <a:pt x="736181" y="697159"/>
                    <a:pt x="733324" y="694302"/>
                  </a:cubicBezTo>
                  <a:cubicBezTo>
                    <a:pt x="733324" y="694302"/>
                    <a:pt x="733324" y="694302"/>
                    <a:pt x="733324" y="693349"/>
                  </a:cubicBezTo>
                  <a:lnTo>
                    <a:pt x="752374" y="663822"/>
                  </a:lnTo>
                  <a:cubicBezTo>
                    <a:pt x="752374" y="663822"/>
                    <a:pt x="753326" y="663822"/>
                    <a:pt x="753326" y="663822"/>
                  </a:cubicBezTo>
                  <a:cubicBezTo>
                    <a:pt x="759041" y="668584"/>
                    <a:pt x="763804" y="674299"/>
                    <a:pt x="768566" y="680014"/>
                  </a:cubicBezTo>
                  <a:cubicBezTo>
                    <a:pt x="842861" y="766692"/>
                    <a:pt x="832384" y="896232"/>
                    <a:pt x="746659" y="970527"/>
                  </a:cubicBezTo>
                  <a:cubicBezTo>
                    <a:pt x="739991" y="976242"/>
                    <a:pt x="729514" y="977194"/>
                    <a:pt x="722846" y="971479"/>
                  </a:cubicBezTo>
                  <a:cubicBezTo>
                    <a:pt x="713321" y="963859"/>
                    <a:pt x="714274" y="951477"/>
                    <a:pt x="721894" y="944809"/>
                  </a:cubicBezTo>
                  <a:close/>
                </a:path>
              </a:pathLst>
            </a:custGeom>
            <a:grpFill/>
            <a:ln w="9525" cap="flat">
              <a:noFill/>
              <a:prstDash val="solid"/>
              <a:miter/>
            </a:ln>
          </p:spPr>
          <p:txBody>
            <a:bodyPr rtlCol="0" anchor="ctr"/>
            <a:lstStyle/>
            <a:p>
              <a:endParaRPr lang="en-US"/>
            </a:p>
          </p:txBody>
        </p:sp>
      </p:grpSp>
      <p:sp>
        <p:nvSpPr>
          <p:cNvPr id="37" name="Trapezoid 13">
            <a:extLst>
              <a:ext uri="{FF2B5EF4-FFF2-40B4-BE49-F238E27FC236}">
                <a16:creationId xmlns:a16="http://schemas.microsoft.com/office/drawing/2014/main" id="{B922FD09-8B23-4074-B673-7279978A0C37}"/>
              </a:ext>
            </a:extLst>
          </p:cNvPr>
          <p:cNvSpPr/>
          <p:nvPr/>
        </p:nvSpPr>
        <p:spPr>
          <a:xfrm>
            <a:off x="1827164" y="944970"/>
            <a:ext cx="736741" cy="650748"/>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8" name="Block Arc 11">
            <a:extLst>
              <a:ext uri="{FF2B5EF4-FFF2-40B4-BE49-F238E27FC236}">
                <a16:creationId xmlns:a16="http://schemas.microsoft.com/office/drawing/2014/main" id="{BBB177E9-1D48-469F-AA58-3A7B96060B76}"/>
              </a:ext>
            </a:extLst>
          </p:cNvPr>
          <p:cNvSpPr/>
          <p:nvPr/>
        </p:nvSpPr>
        <p:spPr>
          <a:xfrm rot="10800000">
            <a:off x="9825318" y="837902"/>
            <a:ext cx="500089" cy="757815"/>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0" name="Block Arc 6">
            <a:extLst>
              <a:ext uri="{FF2B5EF4-FFF2-40B4-BE49-F238E27FC236}">
                <a16:creationId xmlns:a16="http://schemas.microsoft.com/office/drawing/2014/main" id="{AEC184EC-056F-42E3-8BD7-FA97031DBA55}"/>
              </a:ext>
            </a:extLst>
          </p:cNvPr>
          <p:cNvSpPr/>
          <p:nvPr/>
        </p:nvSpPr>
        <p:spPr>
          <a:xfrm>
            <a:off x="9837542" y="3598406"/>
            <a:ext cx="718399" cy="771887"/>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33" name="Oval 32">
            <a:extLst>
              <a:ext uri="{FF2B5EF4-FFF2-40B4-BE49-F238E27FC236}">
                <a16:creationId xmlns:a16="http://schemas.microsoft.com/office/drawing/2014/main" id="{B2E662A2-DDFC-414E-8A61-E45A61192B78}"/>
              </a:ext>
            </a:extLst>
          </p:cNvPr>
          <p:cNvSpPr/>
          <p:nvPr/>
        </p:nvSpPr>
        <p:spPr>
          <a:xfrm>
            <a:off x="1687284" y="3392089"/>
            <a:ext cx="1091334" cy="10678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accent1"/>
              </a:solidFill>
            </a:endParaRPr>
          </a:p>
        </p:txBody>
      </p:sp>
      <p:sp>
        <p:nvSpPr>
          <p:cNvPr id="39" name="Teardrop 1">
            <a:extLst>
              <a:ext uri="{FF2B5EF4-FFF2-40B4-BE49-F238E27FC236}">
                <a16:creationId xmlns:a16="http://schemas.microsoft.com/office/drawing/2014/main" id="{82BD55E5-4B07-42B5-BF9B-284053128021}"/>
              </a:ext>
            </a:extLst>
          </p:cNvPr>
          <p:cNvSpPr/>
          <p:nvPr/>
        </p:nvSpPr>
        <p:spPr>
          <a:xfrm rot="18805991">
            <a:off x="1890931" y="3613080"/>
            <a:ext cx="693526" cy="641495"/>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225699259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6225A7E-3449-49D2-B5A2-5D0528A26414}"/>
              </a:ext>
            </a:extLst>
          </p:cNvPr>
          <p:cNvSpPr/>
          <p:nvPr/>
        </p:nvSpPr>
        <p:spPr>
          <a:xfrm rot="2700000">
            <a:off x="6899025" y="1446327"/>
            <a:ext cx="1171971" cy="1170474"/>
          </a:xfrm>
          <a:custGeom>
            <a:avLst/>
            <a:gdLst>
              <a:gd name="connsiteX0" fmla="*/ 455043 w 1723431"/>
              <a:gd name="connsiteY0" fmla="*/ 72148 h 1716991"/>
              <a:gd name="connsiteX1" fmla="*/ 568072 w 1723431"/>
              <a:gd name="connsiteY1" fmla="*/ 4028 h 1716991"/>
              <a:gd name="connsiteX2" fmla="*/ 608028 w 1723431"/>
              <a:gd name="connsiteY2" fmla="*/ 0 h 1716991"/>
              <a:gd name="connsiteX3" fmla="*/ 1523502 w 1723431"/>
              <a:gd name="connsiteY3" fmla="*/ 1 h 1716991"/>
              <a:gd name="connsiteX4" fmla="*/ 1717732 w 1723431"/>
              <a:gd name="connsiteY4" fmla="*/ 158303 h 1716991"/>
              <a:gd name="connsiteX5" fmla="*/ 1717859 w 1723431"/>
              <a:gd name="connsiteY5" fmla="*/ 159564 h 1716991"/>
              <a:gd name="connsiteX6" fmla="*/ 1719404 w 1723431"/>
              <a:gd name="connsiteY6" fmla="*/ 164538 h 1716991"/>
              <a:gd name="connsiteX7" fmla="*/ 1723431 w 1723431"/>
              <a:gd name="connsiteY7" fmla="*/ 204494 h 1716991"/>
              <a:gd name="connsiteX8" fmla="*/ 1723431 w 1723431"/>
              <a:gd name="connsiteY8" fmla="*/ 1119968 h 1716991"/>
              <a:gd name="connsiteX9" fmla="*/ 1525173 w 1723431"/>
              <a:gd name="connsiteY9" fmla="*/ 1318226 h 1716991"/>
              <a:gd name="connsiteX10" fmla="*/ 1384983 w 1723431"/>
              <a:gd name="connsiteY10" fmla="*/ 1260157 h 1716991"/>
              <a:gd name="connsiteX11" fmla="*/ 1376492 w 1723431"/>
              <a:gd name="connsiteY11" fmla="*/ 1249866 h 1716991"/>
              <a:gd name="connsiteX12" fmla="*/ 1375540 w 1723431"/>
              <a:gd name="connsiteY12" fmla="*/ 1249088 h 1716991"/>
              <a:gd name="connsiteX13" fmla="*/ 1269469 w 1723431"/>
              <a:gd name="connsiteY13" fmla="*/ 1143017 h 1716991"/>
              <a:gd name="connsiteX14" fmla="*/ 795448 w 1723431"/>
              <a:gd name="connsiteY14" fmla="*/ 1617038 h 1716991"/>
              <a:gd name="connsiteX15" fmla="*/ 636611 w 1723431"/>
              <a:gd name="connsiteY15" fmla="*/ 1715459 h 1716991"/>
              <a:gd name="connsiteX16" fmla="*/ 505408 w 1723431"/>
              <a:gd name="connsiteY16" fmla="*/ 1584256 h 1716991"/>
              <a:gd name="connsiteX17" fmla="*/ 505408 w 1723431"/>
              <a:gd name="connsiteY17" fmla="*/ 1212365 h 1716991"/>
              <a:gd name="connsiteX18" fmla="*/ 133517 w 1723431"/>
              <a:gd name="connsiteY18" fmla="*/ 1212365 h 1716991"/>
              <a:gd name="connsiteX19" fmla="*/ 2314 w 1723431"/>
              <a:gd name="connsiteY19" fmla="*/ 1081162 h 1716991"/>
              <a:gd name="connsiteX20" fmla="*/ 98665 w 1723431"/>
              <a:gd name="connsiteY20" fmla="*/ 920256 h 1716991"/>
              <a:gd name="connsiteX21" fmla="*/ 572686 w 1723431"/>
              <a:gd name="connsiteY21" fmla="*/ 446235 h 1716991"/>
              <a:gd name="connsiteX22" fmla="*/ 473014 w 1723431"/>
              <a:gd name="connsiteY22" fmla="*/ 346563 h 1716991"/>
              <a:gd name="connsiteX23" fmla="*/ 447609 w 1723431"/>
              <a:gd name="connsiteY23" fmla="*/ 315462 h 1716991"/>
              <a:gd name="connsiteX24" fmla="*/ 445386 w 1723431"/>
              <a:gd name="connsiteY24" fmla="*/ 311236 h 1716991"/>
              <a:gd name="connsiteX25" fmla="*/ 443629 w 1723431"/>
              <a:gd name="connsiteY25" fmla="*/ 309107 h 1716991"/>
              <a:gd name="connsiteX26" fmla="*/ 409770 w 1723431"/>
              <a:gd name="connsiteY26" fmla="*/ 198258 h 1716991"/>
              <a:gd name="connsiteX27" fmla="*/ 455043 w 1723431"/>
              <a:gd name="connsiteY27" fmla="*/ 72148 h 171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3431" h="1716991">
                <a:moveTo>
                  <a:pt x="455043" y="72148"/>
                </a:moveTo>
                <a:cubicBezTo>
                  <a:pt x="483325" y="37878"/>
                  <a:pt x="522901" y="13272"/>
                  <a:pt x="568072" y="4028"/>
                </a:cubicBezTo>
                <a:cubicBezTo>
                  <a:pt x="580978" y="1388"/>
                  <a:pt x="594341" y="1"/>
                  <a:pt x="608028" y="0"/>
                </a:cubicBezTo>
                <a:lnTo>
                  <a:pt x="1523502" y="1"/>
                </a:lnTo>
                <a:cubicBezTo>
                  <a:pt x="1619310" y="0"/>
                  <a:pt x="1699246" y="67960"/>
                  <a:pt x="1717732" y="158303"/>
                </a:cubicBezTo>
                <a:lnTo>
                  <a:pt x="1717859" y="159564"/>
                </a:lnTo>
                <a:lnTo>
                  <a:pt x="1719404" y="164538"/>
                </a:lnTo>
                <a:cubicBezTo>
                  <a:pt x="1722044" y="177444"/>
                  <a:pt x="1723431" y="190806"/>
                  <a:pt x="1723431" y="204494"/>
                </a:cubicBezTo>
                <a:lnTo>
                  <a:pt x="1723431" y="1119968"/>
                </a:lnTo>
                <a:cubicBezTo>
                  <a:pt x="1723431" y="1229462"/>
                  <a:pt x="1634668" y="1318226"/>
                  <a:pt x="1525173" y="1318226"/>
                </a:cubicBezTo>
                <a:cubicBezTo>
                  <a:pt x="1470426" y="1318226"/>
                  <a:pt x="1420861" y="1296035"/>
                  <a:pt x="1384983" y="1260157"/>
                </a:cubicBezTo>
                <a:lnTo>
                  <a:pt x="1376492" y="1249866"/>
                </a:lnTo>
                <a:lnTo>
                  <a:pt x="1375540" y="1249088"/>
                </a:lnTo>
                <a:lnTo>
                  <a:pt x="1269469" y="1143017"/>
                </a:lnTo>
                <a:lnTo>
                  <a:pt x="795448" y="1617038"/>
                </a:lnTo>
                <a:cubicBezTo>
                  <a:pt x="753387" y="1665084"/>
                  <a:pt x="709151" y="1702246"/>
                  <a:pt x="636611" y="1715459"/>
                </a:cubicBezTo>
                <a:cubicBezTo>
                  <a:pt x="565323" y="1728444"/>
                  <a:pt x="505408" y="1656717"/>
                  <a:pt x="505408" y="1584256"/>
                </a:cubicBezTo>
                <a:lnTo>
                  <a:pt x="505408" y="1212365"/>
                </a:lnTo>
                <a:lnTo>
                  <a:pt x="133517" y="1212365"/>
                </a:lnTo>
                <a:cubicBezTo>
                  <a:pt x="61055" y="1212365"/>
                  <a:pt x="2314" y="1153623"/>
                  <a:pt x="2314" y="1081162"/>
                </a:cubicBezTo>
                <a:cubicBezTo>
                  <a:pt x="-3495" y="1032477"/>
                  <a:pt x="-6519" y="1036199"/>
                  <a:pt x="98665" y="920256"/>
                </a:cubicBezTo>
                <a:lnTo>
                  <a:pt x="572686" y="446235"/>
                </a:lnTo>
                <a:lnTo>
                  <a:pt x="473014" y="346563"/>
                </a:lnTo>
                <a:cubicBezTo>
                  <a:pt x="463336" y="336885"/>
                  <a:pt x="454868" y="326455"/>
                  <a:pt x="447609" y="315462"/>
                </a:cubicBezTo>
                <a:lnTo>
                  <a:pt x="445386" y="311236"/>
                </a:lnTo>
                <a:lnTo>
                  <a:pt x="443629" y="309107"/>
                </a:lnTo>
                <a:cubicBezTo>
                  <a:pt x="422252" y="277464"/>
                  <a:pt x="409770" y="239319"/>
                  <a:pt x="409770" y="198258"/>
                </a:cubicBezTo>
                <a:cubicBezTo>
                  <a:pt x="409770" y="150355"/>
                  <a:pt x="426760" y="106419"/>
                  <a:pt x="455043" y="72148"/>
                </a:cubicBezTo>
                <a:close/>
              </a:path>
            </a:pathLst>
          </a:cu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73F34825-D18B-448E-AC5F-0876F69DB94B}"/>
              </a:ext>
            </a:extLst>
          </p:cNvPr>
          <p:cNvSpPr/>
          <p:nvPr/>
        </p:nvSpPr>
        <p:spPr>
          <a:xfrm rot="2700000">
            <a:off x="5789143" y="1446325"/>
            <a:ext cx="1171971" cy="1170474"/>
          </a:xfrm>
          <a:custGeom>
            <a:avLst/>
            <a:gdLst>
              <a:gd name="connsiteX0" fmla="*/ 455043 w 1723431"/>
              <a:gd name="connsiteY0" fmla="*/ 72148 h 1716991"/>
              <a:gd name="connsiteX1" fmla="*/ 568072 w 1723431"/>
              <a:gd name="connsiteY1" fmla="*/ 4028 h 1716991"/>
              <a:gd name="connsiteX2" fmla="*/ 608028 w 1723431"/>
              <a:gd name="connsiteY2" fmla="*/ 0 h 1716991"/>
              <a:gd name="connsiteX3" fmla="*/ 1523502 w 1723431"/>
              <a:gd name="connsiteY3" fmla="*/ 1 h 1716991"/>
              <a:gd name="connsiteX4" fmla="*/ 1717732 w 1723431"/>
              <a:gd name="connsiteY4" fmla="*/ 158303 h 1716991"/>
              <a:gd name="connsiteX5" fmla="*/ 1717859 w 1723431"/>
              <a:gd name="connsiteY5" fmla="*/ 159564 h 1716991"/>
              <a:gd name="connsiteX6" fmla="*/ 1719404 w 1723431"/>
              <a:gd name="connsiteY6" fmla="*/ 164538 h 1716991"/>
              <a:gd name="connsiteX7" fmla="*/ 1723431 w 1723431"/>
              <a:gd name="connsiteY7" fmla="*/ 204494 h 1716991"/>
              <a:gd name="connsiteX8" fmla="*/ 1723431 w 1723431"/>
              <a:gd name="connsiteY8" fmla="*/ 1119968 h 1716991"/>
              <a:gd name="connsiteX9" fmla="*/ 1525173 w 1723431"/>
              <a:gd name="connsiteY9" fmla="*/ 1318226 h 1716991"/>
              <a:gd name="connsiteX10" fmla="*/ 1384983 w 1723431"/>
              <a:gd name="connsiteY10" fmla="*/ 1260157 h 1716991"/>
              <a:gd name="connsiteX11" fmla="*/ 1376492 w 1723431"/>
              <a:gd name="connsiteY11" fmla="*/ 1249866 h 1716991"/>
              <a:gd name="connsiteX12" fmla="*/ 1375540 w 1723431"/>
              <a:gd name="connsiteY12" fmla="*/ 1249088 h 1716991"/>
              <a:gd name="connsiteX13" fmla="*/ 1269469 w 1723431"/>
              <a:gd name="connsiteY13" fmla="*/ 1143017 h 1716991"/>
              <a:gd name="connsiteX14" fmla="*/ 795448 w 1723431"/>
              <a:gd name="connsiteY14" fmla="*/ 1617038 h 1716991"/>
              <a:gd name="connsiteX15" fmla="*/ 636611 w 1723431"/>
              <a:gd name="connsiteY15" fmla="*/ 1715459 h 1716991"/>
              <a:gd name="connsiteX16" fmla="*/ 505408 w 1723431"/>
              <a:gd name="connsiteY16" fmla="*/ 1584256 h 1716991"/>
              <a:gd name="connsiteX17" fmla="*/ 505408 w 1723431"/>
              <a:gd name="connsiteY17" fmla="*/ 1212365 h 1716991"/>
              <a:gd name="connsiteX18" fmla="*/ 133517 w 1723431"/>
              <a:gd name="connsiteY18" fmla="*/ 1212365 h 1716991"/>
              <a:gd name="connsiteX19" fmla="*/ 2314 w 1723431"/>
              <a:gd name="connsiteY19" fmla="*/ 1081162 h 1716991"/>
              <a:gd name="connsiteX20" fmla="*/ 98665 w 1723431"/>
              <a:gd name="connsiteY20" fmla="*/ 920256 h 1716991"/>
              <a:gd name="connsiteX21" fmla="*/ 572686 w 1723431"/>
              <a:gd name="connsiteY21" fmla="*/ 446235 h 1716991"/>
              <a:gd name="connsiteX22" fmla="*/ 473014 w 1723431"/>
              <a:gd name="connsiteY22" fmla="*/ 346563 h 1716991"/>
              <a:gd name="connsiteX23" fmla="*/ 447609 w 1723431"/>
              <a:gd name="connsiteY23" fmla="*/ 315462 h 1716991"/>
              <a:gd name="connsiteX24" fmla="*/ 445386 w 1723431"/>
              <a:gd name="connsiteY24" fmla="*/ 311236 h 1716991"/>
              <a:gd name="connsiteX25" fmla="*/ 443629 w 1723431"/>
              <a:gd name="connsiteY25" fmla="*/ 309107 h 1716991"/>
              <a:gd name="connsiteX26" fmla="*/ 409770 w 1723431"/>
              <a:gd name="connsiteY26" fmla="*/ 198258 h 1716991"/>
              <a:gd name="connsiteX27" fmla="*/ 455043 w 1723431"/>
              <a:gd name="connsiteY27" fmla="*/ 72148 h 171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3431" h="1716991">
                <a:moveTo>
                  <a:pt x="455043" y="72148"/>
                </a:moveTo>
                <a:cubicBezTo>
                  <a:pt x="483325" y="37878"/>
                  <a:pt x="522901" y="13272"/>
                  <a:pt x="568072" y="4028"/>
                </a:cubicBezTo>
                <a:cubicBezTo>
                  <a:pt x="580978" y="1388"/>
                  <a:pt x="594341" y="1"/>
                  <a:pt x="608028" y="0"/>
                </a:cubicBezTo>
                <a:lnTo>
                  <a:pt x="1523502" y="1"/>
                </a:lnTo>
                <a:cubicBezTo>
                  <a:pt x="1619310" y="0"/>
                  <a:pt x="1699246" y="67960"/>
                  <a:pt x="1717732" y="158303"/>
                </a:cubicBezTo>
                <a:lnTo>
                  <a:pt x="1717859" y="159564"/>
                </a:lnTo>
                <a:lnTo>
                  <a:pt x="1719404" y="164538"/>
                </a:lnTo>
                <a:cubicBezTo>
                  <a:pt x="1722044" y="177444"/>
                  <a:pt x="1723431" y="190806"/>
                  <a:pt x="1723431" y="204494"/>
                </a:cubicBezTo>
                <a:lnTo>
                  <a:pt x="1723431" y="1119968"/>
                </a:lnTo>
                <a:cubicBezTo>
                  <a:pt x="1723431" y="1229462"/>
                  <a:pt x="1634668" y="1318226"/>
                  <a:pt x="1525173" y="1318226"/>
                </a:cubicBezTo>
                <a:cubicBezTo>
                  <a:pt x="1470426" y="1318226"/>
                  <a:pt x="1420861" y="1296035"/>
                  <a:pt x="1384983" y="1260157"/>
                </a:cubicBezTo>
                <a:lnTo>
                  <a:pt x="1376492" y="1249866"/>
                </a:lnTo>
                <a:lnTo>
                  <a:pt x="1375540" y="1249088"/>
                </a:lnTo>
                <a:lnTo>
                  <a:pt x="1269469" y="1143017"/>
                </a:lnTo>
                <a:lnTo>
                  <a:pt x="795448" y="1617038"/>
                </a:lnTo>
                <a:cubicBezTo>
                  <a:pt x="753387" y="1665084"/>
                  <a:pt x="709151" y="1702246"/>
                  <a:pt x="636611" y="1715459"/>
                </a:cubicBezTo>
                <a:cubicBezTo>
                  <a:pt x="565323" y="1728444"/>
                  <a:pt x="505408" y="1656717"/>
                  <a:pt x="505408" y="1584256"/>
                </a:cubicBezTo>
                <a:lnTo>
                  <a:pt x="505408" y="1212365"/>
                </a:lnTo>
                <a:lnTo>
                  <a:pt x="133517" y="1212365"/>
                </a:lnTo>
                <a:cubicBezTo>
                  <a:pt x="61055" y="1212365"/>
                  <a:pt x="2314" y="1153623"/>
                  <a:pt x="2314" y="1081162"/>
                </a:cubicBezTo>
                <a:cubicBezTo>
                  <a:pt x="-3495" y="1032477"/>
                  <a:pt x="-6519" y="1036199"/>
                  <a:pt x="98665" y="920256"/>
                </a:cubicBezTo>
                <a:lnTo>
                  <a:pt x="572686" y="446235"/>
                </a:lnTo>
                <a:lnTo>
                  <a:pt x="473014" y="346563"/>
                </a:lnTo>
                <a:cubicBezTo>
                  <a:pt x="463336" y="336885"/>
                  <a:pt x="454868" y="326455"/>
                  <a:pt x="447609" y="315462"/>
                </a:cubicBezTo>
                <a:lnTo>
                  <a:pt x="445386" y="311236"/>
                </a:lnTo>
                <a:lnTo>
                  <a:pt x="443629" y="309107"/>
                </a:lnTo>
                <a:cubicBezTo>
                  <a:pt x="422252" y="277464"/>
                  <a:pt x="409770" y="239319"/>
                  <a:pt x="409770" y="198258"/>
                </a:cubicBezTo>
                <a:cubicBezTo>
                  <a:pt x="409770" y="150355"/>
                  <a:pt x="426760" y="106419"/>
                  <a:pt x="455043" y="72148"/>
                </a:cubicBezTo>
                <a:close/>
              </a:path>
            </a:pathLst>
          </a:cu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96003AE-E7AF-480D-AAD0-08463D7C93AF}"/>
              </a:ext>
            </a:extLst>
          </p:cNvPr>
          <p:cNvSpPr/>
          <p:nvPr/>
        </p:nvSpPr>
        <p:spPr>
          <a:xfrm rot="2700000">
            <a:off x="4683746" y="1446323"/>
            <a:ext cx="1171971" cy="1170474"/>
          </a:xfrm>
          <a:custGeom>
            <a:avLst/>
            <a:gdLst>
              <a:gd name="connsiteX0" fmla="*/ 455043 w 1723431"/>
              <a:gd name="connsiteY0" fmla="*/ 72148 h 1716991"/>
              <a:gd name="connsiteX1" fmla="*/ 568072 w 1723431"/>
              <a:gd name="connsiteY1" fmla="*/ 4028 h 1716991"/>
              <a:gd name="connsiteX2" fmla="*/ 608028 w 1723431"/>
              <a:gd name="connsiteY2" fmla="*/ 0 h 1716991"/>
              <a:gd name="connsiteX3" fmla="*/ 1523502 w 1723431"/>
              <a:gd name="connsiteY3" fmla="*/ 1 h 1716991"/>
              <a:gd name="connsiteX4" fmla="*/ 1717732 w 1723431"/>
              <a:gd name="connsiteY4" fmla="*/ 158303 h 1716991"/>
              <a:gd name="connsiteX5" fmla="*/ 1717859 w 1723431"/>
              <a:gd name="connsiteY5" fmla="*/ 159564 h 1716991"/>
              <a:gd name="connsiteX6" fmla="*/ 1719404 w 1723431"/>
              <a:gd name="connsiteY6" fmla="*/ 164538 h 1716991"/>
              <a:gd name="connsiteX7" fmla="*/ 1723431 w 1723431"/>
              <a:gd name="connsiteY7" fmla="*/ 204494 h 1716991"/>
              <a:gd name="connsiteX8" fmla="*/ 1723431 w 1723431"/>
              <a:gd name="connsiteY8" fmla="*/ 1119968 h 1716991"/>
              <a:gd name="connsiteX9" fmla="*/ 1525173 w 1723431"/>
              <a:gd name="connsiteY9" fmla="*/ 1318226 h 1716991"/>
              <a:gd name="connsiteX10" fmla="*/ 1384983 w 1723431"/>
              <a:gd name="connsiteY10" fmla="*/ 1260157 h 1716991"/>
              <a:gd name="connsiteX11" fmla="*/ 1376492 w 1723431"/>
              <a:gd name="connsiteY11" fmla="*/ 1249866 h 1716991"/>
              <a:gd name="connsiteX12" fmla="*/ 1375540 w 1723431"/>
              <a:gd name="connsiteY12" fmla="*/ 1249088 h 1716991"/>
              <a:gd name="connsiteX13" fmla="*/ 1269469 w 1723431"/>
              <a:gd name="connsiteY13" fmla="*/ 1143017 h 1716991"/>
              <a:gd name="connsiteX14" fmla="*/ 795448 w 1723431"/>
              <a:gd name="connsiteY14" fmla="*/ 1617038 h 1716991"/>
              <a:gd name="connsiteX15" fmla="*/ 636611 w 1723431"/>
              <a:gd name="connsiteY15" fmla="*/ 1715459 h 1716991"/>
              <a:gd name="connsiteX16" fmla="*/ 505408 w 1723431"/>
              <a:gd name="connsiteY16" fmla="*/ 1584256 h 1716991"/>
              <a:gd name="connsiteX17" fmla="*/ 505408 w 1723431"/>
              <a:gd name="connsiteY17" fmla="*/ 1212365 h 1716991"/>
              <a:gd name="connsiteX18" fmla="*/ 133517 w 1723431"/>
              <a:gd name="connsiteY18" fmla="*/ 1212365 h 1716991"/>
              <a:gd name="connsiteX19" fmla="*/ 2314 w 1723431"/>
              <a:gd name="connsiteY19" fmla="*/ 1081162 h 1716991"/>
              <a:gd name="connsiteX20" fmla="*/ 98665 w 1723431"/>
              <a:gd name="connsiteY20" fmla="*/ 920256 h 1716991"/>
              <a:gd name="connsiteX21" fmla="*/ 572686 w 1723431"/>
              <a:gd name="connsiteY21" fmla="*/ 446235 h 1716991"/>
              <a:gd name="connsiteX22" fmla="*/ 473014 w 1723431"/>
              <a:gd name="connsiteY22" fmla="*/ 346563 h 1716991"/>
              <a:gd name="connsiteX23" fmla="*/ 447609 w 1723431"/>
              <a:gd name="connsiteY23" fmla="*/ 315462 h 1716991"/>
              <a:gd name="connsiteX24" fmla="*/ 445386 w 1723431"/>
              <a:gd name="connsiteY24" fmla="*/ 311236 h 1716991"/>
              <a:gd name="connsiteX25" fmla="*/ 443629 w 1723431"/>
              <a:gd name="connsiteY25" fmla="*/ 309107 h 1716991"/>
              <a:gd name="connsiteX26" fmla="*/ 409770 w 1723431"/>
              <a:gd name="connsiteY26" fmla="*/ 198258 h 1716991"/>
              <a:gd name="connsiteX27" fmla="*/ 455043 w 1723431"/>
              <a:gd name="connsiteY27" fmla="*/ 72148 h 171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3431" h="1716991">
                <a:moveTo>
                  <a:pt x="455043" y="72148"/>
                </a:moveTo>
                <a:cubicBezTo>
                  <a:pt x="483325" y="37878"/>
                  <a:pt x="522901" y="13272"/>
                  <a:pt x="568072" y="4028"/>
                </a:cubicBezTo>
                <a:cubicBezTo>
                  <a:pt x="580978" y="1388"/>
                  <a:pt x="594341" y="1"/>
                  <a:pt x="608028" y="0"/>
                </a:cubicBezTo>
                <a:lnTo>
                  <a:pt x="1523502" y="1"/>
                </a:lnTo>
                <a:cubicBezTo>
                  <a:pt x="1619310" y="0"/>
                  <a:pt x="1699246" y="67960"/>
                  <a:pt x="1717732" y="158303"/>
                </a:cubicBezTo>
                <a:lnTo>
                  <a:pt x="1717859" y="159564"/>
                </a:lnTo>
                <a:lnTo>
                  <a:pt x="1719404" y="164538"/>
                </a:lnTo>
                <a:cubicBezTo>
                  <a:pt x="1722044" y="177444"/>
                  <a:pt x="1723431" y="190806"/>
                  <a:pt x="1723431" y="204494"/>
                </a:cubicBezTo>
                <a:lnTo>
                  <a:pt x="1723431" y="1119968"/>
                </a:lnTo>
                <a:cubicBezTo>
                  <a:pt x="1723431" y="1229462"/>
                  <a:pt x="1634668" y="1318226"/>
                  <a:pt x="1525173" y="1318226"/>
                </a:cubicBezTo>
                <a:cubicBezTo>
                  <a:pt x="1470426" y="1318226"/>
                  <a:pt x="1420861" y="1296035"/>
                  <a:pt x="1384983" y="1260157"/>
                </a:cubicBezTo>
                <a:lnTo>
                  <a:pt x="1376492" y="1249866"/>
                </a:lnTo>
                <a:lnTo>
                  <a:pt x="1375540" y="1249088"/>
                </a:lnTo>
                <a:lnTo>
                  <a:pt x="1269469" y="1143017"/>
                </a:lnTo>
                <a:lnTo>
                  <a:pt x="795448" y="1617038"/>
                </a:lnTo>
                <a:cubicBezTo>
                  <a:pt x="753387" y="1665084"/>
                  <a:pt x="709151" y="1702246"/>
                  <a:pt x="636611" y="1715459"/>
                </a:cubicBezTo>
                <a:cubicBezTo>
                  <a:pt x="565323" y="1728444"/>
                  <a:pt x="505408" y="1656717"/>
                  <a:pt x="505408" y="1584256"/>
                </a:cubicBezTo>
                <a:lnTo>
                  <a:pt x="505408" y="1212365"/>
                </a:lnTo>
                <a:lnTo>
                  <a:pt x="133517" y="1212365"/>
                </a:lnTo>
                <a:cubicBezTo>
                  <a:pt x="61055" y="1212365"/>
                  <a:pt x="2314" y="1153623"/>
                  <a:pt x="2314" y="1081162"/>
                </a:cubicBezTo>
                <a:cubicBezTo>
                  <a:pt x="-3495" y="1032477"/>
                  <a:pt x="-6519" y="1036199"/>
                  <a:pt x="98665" y="920256"/>
                </a:cubicBezTo>
                <a:lnTo>
                  <a:pt x="572686" y="446235"/>
                </a:lnTo>
                <a:lnTo>
                  <a:pt x="473014" y="346563"/>
                </a:lnTo>
                <a:cubicBezTo>
                  <a:pt x="463336" y="336885"/>
                  <a:pt x="454868" y="326455"/>
                  <a:pt x="447609" y="315462"/>
                </a:cubicBezTo>
                <a:lnTo>
                  <a:pt x="445386" y="311236"/>
                </a:lnTo>
                <a:lnTo>
                  <a:pt x="443629" y="309107"/>
                </a:lnTo>
                <a:cubicBezTo>
                  <a:pt x="422252" y="277464"/>
                  <a:pt x="409770" y="239319"/>
                  <a:pt x="409770" y="198258"/>
                </a:cubicBezTo>
                <a:cubicBezTo>
                  <a:pt x="409770" y="150355"/>
                  <a:pt x="426760" y="106419"/>
                  <a:pt x="455043" y="72148"/>
                </a:cubicBezTo>
                <a:close/>
              </a:path>
            </a:pathLst>
          </a:cu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0D5A8EB-6B64-4AFB-A761-054CC96A8984}"/>
              </a:ext>
            </a:extLst>
          </p:cNvPr>
          <p:cNvSpPr/>
          <p:nvPr/>
        </p:nvSpPr>
        <p:spPr>
          <a:xfrm rot="2700000">
            <a:off x="3591798" y="1446321"/>
            <a:ext cx="1171971" cy="1170474"/>
          </a:xfrm>
          <a:custGeom>
            <a:avLst/>
            <a:gdLst>
              <a:gd name="connsiteX0" fmla="*/ 455043 w 1723431"/>
              <a:gd name="connsiteY0" fmla="*/ 72148 h 1716991"/>
              <a:gd name="connsiteX1" fmla="*/ 568072 w 1723431"/>
              <a:gd name="connsiteY1" fmla="*/ 4028 h 1716991"/>
              <a:gd name="connsiteX2" fmla="*/ 608028 w 1723431"/>
              <a:gd name="connsiteY2" fmla="*/ 0 h 1716991"/>
              <a:gd name="connsiteX3" fmla="*/ 1523502 w 1723431"/>
              <a:gd name="connsiteY3" fmla="*/ 1 h 1716991"/>
              <a:gd name="connsiteX4" fmla="*/ 1717732 w 1723431"/>
              <a:gd name="connsiteY4" fmla="*/ 158303 h 1716991"/>
              <a:gd name="connsiteX5" fmla="*/ 1717859 w 1723431"/>
              <a:gd name="connsiteY5" fmla="*/ 159564 h 1716991"/>
              <a:gd name="connsiteX6" fmla="*/ 1719404 w 1723431"/>
              <a:gd name="connsiteY6" fmla="*/ 164538 h 1716991"/>
              <a:gd name="connsiteX7" fmla="*/ 1723431 w 1723431"/>
              <a:gd name="connsiteY7" fmla="*/ 204494 h 1716991"/>
              <a:gd name="connsiteX8" fmla="*/ 1723431 w 1723431"/>
              <a:gd name="connsiteY8" fmla="*/ 1119968 h 1716991"/>
              <a:gd name="connsiteX9" fmla="*/ 1525173 w 1723431"/>
              <a:gd name="connsiteY9" fmla="*/ 1318226 h 1716991"/>
              <a:gd name="connsiteX10" fmla="*/ 1384983 w 1723431"/>
              <a:gd name="connsiteY10" fmla="*/ 1260157 h 1716991"/>
              <a:gd name="connsiteX11" fmla="*/ 1376492 w 1723431"/>
              <a:gd name="connsiteY11" fmla="*/ 1249866 h 1716991"/>
              <a:gd name="connsiteX12" fmla="*/ 1375540 w 1723431"/>
              <a:gd name="connsiteY12" fmla="*/ 1249088 h 1716991"/>
              <a:gd name="connsiteX13" fmla="*/ 1269469 w 1723431"/>
              <a:gd name="connsiteY13" fmla="*/ 1143017 h 1716991"/>
              <a:gd name="connsiteX14" fmla="*/ 795448 w 1723431"/>
              <a:gd name="connsiteY14" fmla="*/ 1617038 h 1716991"/>
              <a:gd name="connsiteX15" fmla="*/ 636611 w 1723431"/>
              <a:gd name="connsiteY15" fmla="*/ 1715459 h 1716991"/>
              <a:gd name="connsiteX16" fmla="*/ 505408 w 1723431"/>
              <a:gd name="connsiteY16" fmla="*/ 1584256 h 1716991"/>
              <a:gd name="connsiteX17" fmla="*/ 505408 w 1723431"/>
              <a:gd name="connsiteY17" fmla="*/ 1212365 h 1716991"/>
              <a:gd name="connsiteX18" fmla="*/ 133517 w 1723431"/>
              <a:gd name="connsiteY18" fmla="*/ 1212365 h 1716991"/>
              <a:gd name="connsiteX19" fmla="*/ 2314 w 1723431"/>
              <a:gd name="connsiteY19" fmla="*/ 1081162 h 1716991"/>
              <a:gd name="connsiteX20" fmla="*/ 98665 w 1723431"/>
              <a:gd name="connsiteY20" fmla="*/ 920256 h 1716991"/>
              <a:gd name="connsiteX21" fmla="*/ 572686 w 1723431"/>
              <a:gd name="connsiteY21" fmla="*/ 446235 h 1716991"/>
              <a:gd name="connsiteX22" fmla="*/ 473014 w 1723431"/>
              <a:gd name="connsiteY22" fmla="*/ 346563 h 1716991"/>
              <a:gd name="connsiteX23" fmla="*/ 447609 w 1723431"/>
              <a:gd name="connsiteY23" fmla="*/ 315462 h 1716991"/>
              <a:gd name="connsiteX24" fmla="*/ 445386 w 1723431"/>
              <a:gd name="connsiteY24" fmla="*/ 311236 h 1716991"/>
              <a:gd name="connsiteX25" fmla="*/ 443629 w 1723431"/>
              <a:gd name="connsiteY25" fmla="*/ 309107 h 1716991"/>
              <a:gd name="connsiteX26" fmla="*/ 409770 w 1723431"/>
              <a:gd name="connsiteY26" fmla="*/ 198258 h 1716991"/>
              <a:gd name="connsiteX27" fmla="*/ 455043 w 1723431"/>
              <a:gd name="connsiteY27" fmla="*/ 72148 h 171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23431" h="1716991">
                <a:moveTo>
                  <a:pt x="455043" y="72148"/>
                </a:moveTo>
                <a:cubicBezTo>
                  <a:pt x="483325" y="37878"/>
                  <a:pt x="522901" y="13272"/>
                  <a:pt x="568072" y="4028"/>
                </a:cubicBezTo>
                <a:cubicBezTo>
                  <a:pt x="580978" y="1388"/>
                  <a:pt x="594341" y="1"/>
                  <a:pt x="608028" y="0"/>
                </a:cubicBezTo>
                <a:lnTo>
                  <a:pt x="1523502" y="1"/>
                </a:lnTo>
                <a:cubicBezTo>
                  <a:pt x="1619310" y="0"/>
                  <a:pt x="1699246" y="67960"/>
                  <a:pt x="1717732" y="158303"/>
                </a:cubicBezTo>
                <a:lnTo>
                  <a:pt x="1717859" y="159564"/>
                </a:lnTo>
                <a:lnTo>
                  <a:pt x="1719404" y="164538"/>
                </a:lnTo>
                <a:cubicBezTo>
                  <a:pt x="1722044" y="177444"/>
                  <a:pt x="1723431" y="190806"/>
                  <a:pt x="1723431" y="204494"/>
                </a:cubicBezTo>
                <a:lnTo>
                  <a:pt x="1723431" y="1119968"/>
                </a:lnTo>
                <a:cubicBezTo>
                  <a:pt x="1723431" y="1229462"/>
                  <a:pt x="1634668" y="1318226"/>
                  <a:pt x="1525173" y="1318226"/>
                </a:cubicBezTo>
                <a:cubicBezTo>
                  <a:pt x="1470426" y="1318226"/>
                  <a:pt x="1420861" y="1296035"/>
                  <a:pt x="1384983" y="1260157"/>
                </a:cubicBezTo>
                <a:lnTo>
                  <a:pt x="1376492" y="1249866"/>
                </a:lnTo>
                <a:lnTo>
                  <a:pt x="1375540" y="1249088"/>
                </a:lnTo>
                <a:lnTo>
                  <a:pt x="1269469" y="1143017"/>
                </a:lnTo>
                <a:lnTo>
                  <a:pt x="795448" y="1617038"/>
                </a:lnTo>
                <a:cubicBezTo>
                  <a:pt x="753387" y="1665084"/>
                  <a:pt x="709151" y="1702246"/>
                  <a:pt x="636611" y="1715459"/>
                </a:cubicBezTo>
                <a:cubicBezTo>
                  <a:pt x="565323" y="1728444"/>
                  <a:pt x="505408" y="1656717"/>
                  <a:pt x="505408" y="1584256"/>
                </a:cubicBezTo>
                <a:lnTo>
                  <a:pt x="505408" y="1212365"/>
                </a:lnTo>
                <a:lnTo>
                  <a:pt x="133517" y="1212365"/>
                </a:lnTo>
                <a:cubicBezTo>
                  <a:pt x="61055" y="1212365"/>
                  <a:pt x="2314" y="1153623"/>
                  <a:pt x="2314" y="1081162"/>
                </a:cubicBezTo>
                <a:cubicBezTo>
                  <a:pt x="-3495" y="1032477"/>
                  <a:pt x="-6519" y="1036199"/>
                  <a:pt x="98665" y="920256"/>
                </a:cubicBezTo>
                <a:lnTo>
                  <a:pt x="572686" y="446235"/>
                </a:lnTo>
                <a:lnTo>
                  <a:pt x="473014" y="346563"/>
                </a:lnTo>
                <a:cubicBezTo>
                  <a:pt x="463336" y="336885"/>
                  <a:pt x="454868" y="326455"/>
                  <a:pt x="447609" y="315462"/>
                </a:cubicBezTo>
                <a:lnTo>
                  <a:pt x="445386" y="311236"/>
                </a:lnTo>
                <a:lnTo>
                  <a:pt x="443629" y="309107"/>
                </a:lnTo>
                <a:cubicBezTo>
                  <a:pt x="422252" y="277464"/>
                  <a:pt x="409770" y="239319"/>
                  <a:pt x="409770" y="198258"/>
                </a:cubicBezTo>
                <a:cubicBezTo>
                  <a:pt x="409770" y="150355"/>
                  <a:pt x="426760" y="106419"/>
                  <a:pt x="455043" y="72148"/>
                </a:cubicBezTo>
                <a:close/>
              </a:path>
            </a:pathLst>
          </a:cu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E44D4C23-81FB-460B-A16B-715818231E42}"/>
              </a:ext>
            </a:extLst>
          </p:cNvPr>
          <p:cNvSpPr>
            <a:spLocks noGrp="1"/>
          </p:cNvSpPr>
          <p:nvPr>
            <p:ph type="body" sz="quarter" idx="10"/>
          </p:nvPr>
        </p:nvSpPr>
        <p:spPr/>
        <p:txBody>
          <a:bodyPr/>
          <a:lstStyle/>
          <a:p>
            <a:r>
              <a:rPr lang="en-US" dirty="0"/>
              <a:t>The future</a:t>
            </a:r>
          </a:p>
        </p:txBody>
      </p:sp>
      <p:grpSp>
        <p:nvGrpSpPr>
          <p:cNvPr id="22" name="그룹 7">
            <a:extLst>
              <a:ext uri="{FF2B5EF4-FFF2-40B4-BE49-F238E27FC236}">
                <a16:creationId xmlns:a16="http://schemas.microsoft.com/office/drawing/2014/main" id="{56D90329-A7A7-4172-8D54-B483302B6A24}"/>
              </a:ext>
            </a:extLst>
          </p:cNvPr>
          <p:cNvGrpSpPr/>
          <p:nvPr/>
        </p:nvGrpSpPr>
        <p:grpSpPr>
          <a:xfrm>
            <a:off x="1474694" y="3380925"/>
            <a:ext cx="4374319" cy="1283330"/>
            <a:chOff x="3189316" y="4326466"/>
            <a:chExt cx="2736304" cy="674704"/>
          </a:xfrm>
        </p:grpSpPr>
        <p:sp>
          <p:nvSpPr>
            <p:cNvPr id="23" name="TextBox 22">
              <a:extLst>
                <a:ext uri="{FF2B5EF4-FFF2-40B4-BE49-F238E27FC236}">
                  <a16:creationId xmlns:a16="http://schemas.microsoft.com/office/drawing/2014/main" id="{F53D7039-33AD-48BF-A7DF-086DAFC235BD}"/>
                </a:ext>
              </a:extLst>
            </p:cNvPr>
            <p:cNvSpPr txBox="1"/>
            <p:nvPr/>
          </p:nvSpPr>
          <p:spPr>
            <a:xfrm>
              <a:off x="3189316" y="4326466"/>
              <a:ext cx="2736304" cy="242718"/>
            </a:xfrm>
            <a:prstGeom prst="rect">
              <a:avLst/>
            </a:prstGeom>
            <a:noFill/>
          </p:spPr>
          <p:txBody>
            <a:bodyPr wrap="square" lIns="0" rtlCol="0" anchor="ctr">
              <a:spAutoFit/>
            </a:bodyPr>
            <a:lstStyle/>
            <a:p>
              <a:r>
                <a:rPr lang="en-US" altLang="ko-KR" sz="2400" b="1" dirty="0">
                  <a:solidFill>
                    <a:schemeClr val="tx1">
                      <a:lumMod val="75000"/>
                      <a:lumOff val="25000"/>
                    </a:schemeClr>
                  </a:solidFill>
                  <a:cs typeface="Arial" pitchFamily="34" charset="0"/>
                </a:rPr>
                <a:t>Basic Coding</a:t>
              </a:r>
              <a:endParaRPr lang="ko-KR" altLang="en-US" sz="24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EC64C7BE-A426-47E5-9488-5E2081BCACE7}"/>
                </a:ext>
              </a:extLst>
            </p:cNvPr>
            <p:cNvSpPr txBox="1"/>
            <p:nvPr/>
          </p:nvSpPr>
          <p:spPr>
            <a:xfrm>
              <a:off x="3189316" y="4564278"/>
              <a:ext cx="2736304" cy="436892"/>
            </a:xfrm>
            <a:prstGeom prst="rect">
              <a:avLst/>
            </a:prstGeom>
            <a:noFill/>
          </p:spPr>
          <p:txBody>
            <a:bodyPr wrap="square" lIns="0" rtlCol="0">
              <a:spAutoFit/>
            </a:bodyPr>
            <a:lstStyle/>
            <a:p>
              <a:r>
                <a:rPr lang="en-US" altLang="ko-KR" sz="1600" dirty="0">
                  <a:solidFill>
                    <a:schemeClr val="tx1">
                      <a:lumMod val="75000"/>
                      <a:lumOff val="25000"/>
                    </a:schemeClr>
                  </a:solidFill>
                  <a:cs typeface="Arial" pitchFamily="34" charset="0"/>
                </a:rPr>
                <a:t>Basic coding in different languages and getting the feel of everything. Also need to know different libraries often used in AI. </a:t>
              </a:r>
              <a:endParaRPr lang="ko-KR" altLang="en-US" sz="1600" dirty="0">
                <a:solidFill>
                  <a:schemeClr val="tx1">
                    <a:lumMod val="75000"/>
                    <a:lumOff val="25000"/>
                  </a:schemeClr>
                </a:solidFill>
                <a:cs typeface="Arial" pitchFamily="34" charset="0"/>
              </a:endParaRPr>
            </a:p>
          </p:txBody>
        </p:sp>
      </p:grpSp>
      <p:sp>
        <p:nvSpPr>
          <p:cNvPr id="25" name="TextBox 24">
            <a:extLst>
              <a:ext uri="{FF2B5EF4-FFF2-40B4-BE49-F238E27FC236}">
                <a16:creationId xmlns:a16="http://schemas.microsoft.com/office/drawing/2014/main" id="{0BEF97A0-6534-4F2E-8BFF-CFAC15E0B9CA}"/>
              </a:ext>
            </a:extLst>
          </p:cNvPr>
          <p:cNvSpPr txBox="1"/>
          <p:nvPr/>
        </p:nvSpPr>
        <p:spPr>
          <a:xfrm>
            <a:off x="527193" y="3439672"/>
            <a:ext cx="864096" cy="830997"/>
          </a:xfrm>
          <a:prstGeom prst="rect">
            <a:avLst/>
          </a:prstGeom>
          <a:noFill/>
        </p:spPr>
        <p:txBody>
          <a:bodyPr wrap="square" lIns="0" tIns="0" rIns="0" bIns="0" rtlCol="0" anchor="ctr">
            <a:spAutoFit/>
          </a:bodyPr>
          <a:lstStyle/>
          <a:p>
            <a:pPr algn="r"/>
            <a:r>
              <a:rPr lang="en-US" altLang="ko-KR" sz="5400" b="1" dirty="0">
                <a:solidFill>
                  <a:schemeClr val="accent1"/>
                </a:solidFill>
                <a:cs typeface="Arial" pitchFamily="34" charset="0"/>
              </a:rPr>
              <a:t>01</a:t>
            </a:r>
            <a:endParaRPr lang="ko-KR" altLang="en-US" sz="5400" b="1" dirty="0">
              <a:solidFill>
                <a:schemeClr val="accent1"/>
              </a:solidFill>
              <a:cs typeface="Arial" pitchFamily="34" charset="0"/>
            </a:endParaRPr>
          </a:p>
        </p:txBody>
      </p:sp>
      <p:grpSp>
        <p:nvGrpSpPr>
          <p:cNvPr id="26" name="그룹 8">
            <a:extLst>
              <a:ext uri="{FF2B5EF4-FFF2-40B4-BE49-F238E27FC236}">
                <a16:creationId xmlns:a16="http://schemas.microsoft.com/office/drawing/2014/main" id="{098F1812-81E6-4591-B00A-434C341FF9D0}"/>
              </a:ext>
            </a:extLst>
          </p:cNvPr>
          <p:cNvGrpSpPr/>
          <p:nvPr/>
        </p:nvGrpSpPr>
        <p:grpSpPr>
          <a:xfrm>
            <a:off x="6901285" y="3490942"/>
            <a:ext cx="4340455" cy="1178280"/>
            <a:chOff x="3189316" y="5081091"/>
            <a:chExt cx="2736304" cy="1178280"/>
          </a:xfrm>
        </p:grpSpPr>
        <p:sp>
          <p:nvSpPr>
            <p:cNvPr id="27" name="TextBox 26">
              <a:extLst>
                <a:ext uri="{FF2B5EF4-FFF2-40B4-BE49-F238E27FC236}">
                  <a16:creationId xmlns:a16="http://schemas.microsoft.com/office/drawing/2014/main" id="{BAA022CD-98F1-4751-8D43-FCD090299EC3}"/>
                </a:ext>
              </a:extLst>
            </p:cNvPr>
            <p:cNvSpPr txBox="1"/>
            <p:nvPr/>
          </p:nvSpPr>
          <p:spPr>
            <a:xfrm>
              <a:off x="3189316" y="5081091"/>
              <a:ext cx="2736304" cy="461665"/>
            </a:xfrm>
            <a:prstGeom prst="rect">
              <a:avLst/>
            </a:prstGeom>
            <a:noFill/>
          </p:spPr>
          <p:txBody>
            <a:bodyPr wrap="square" lIns="0" rtlCol="0" anchor="ctr">
              <a:spAutoFit/>
            </a:bodyPr>
            <a:lstStyle/>
            <a:p>
              <a:r>
                <a:rPr lang="en-US" altLang="ko-KR" sz="2400" b="1" dirty="0">
                  <a:solidFill>
                    <a:schemeClr val="tx1">
                      <a:lumMod val="75000"/>
                      <a:lumOff val="25000"/>
                    </a:schemeClr>
                  </a:solidFill>
                  <a:cs typeface="Arial" pitchFamily="34" charset="0"/>
                </a:rPr>
                <a:t>Higher level projects</a:t>
              </a:r>
              <a:endParaRPr lang="ko-KR" altLang="en-US" sz="2400" b="1" dirty="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id="{F79FE8B2-C076-4065-8F5E-95767301D733}"/>
                </a:ext>
              </a:extLst>
            </p:cNvPr>
            <p:cNvSpPr txBox="1"/>
            <p:nvPr/>
          </p:nvSpPr>
          <p:spPr>
            <a:xfrm>
              <a:off x="3189316" y="5428374"/>
              <a:ext cx="2736304" cy="830997"/>
            </a:xfrm>
            <a:prstGeom prst="rect">
              <a:avLst/>
            </a:prstGeom>
            <a:noFill/>
          </p:spPr>
          <p:txBody>
            <a:bodyPr wrap="square" lIns="0" rtlCol="0">
              <a:spAutoFit/>
            </a:bodyPr>
            <a:lstStyle/>
            <a:p>
              <a:r>
                <a:rPr lang="en-US" altLang="ko-KR" sz="1600" dirty="0">
                  <a:solidFill>
                    <a:schemeClr val="tx1">
                      <a:lumMod val="75000"/>
                      <a:lumOff val="25000"/>
                    </a:schemeClr>
                  </a:solidFill>
                  <a:cs typeface="Arial" pitchFamily="34" charset="0"/>
                </a:rPr>
                <a:t>These projects can be used in real life and get implemented by a real company, usually works with internships. </a:t>
              </a:r>
              <a:endParaRPr lang="ko-KR" altLang="en-US" sz="1600" dirty="0">
                <a:solidFill>
                  <a:schemeClr val="tx1">
                    <a:lumMod val="75000"/>
                    <a:lumOff val="25000"/>
                  </a:schemeClr>
                </a:solidFill>
                <a:cs typeface="Arial" pitchFamily="34" charset="0"/>
              </a:endParaRPr>
            </a:p>
          </p:txBody>
        </p:sp>
      </p:grpSp>
      <p:sp>
        <p:nvSpPr>
          <p:cNvPr id="29" name="TextBox 28">
            <a:extLst>
              <a:ext uri="{FF2B5EF4-FFF2-40B4-BE49-F238E27FC236}">
                <a16:creationId xmlns:a16="http://schemas.microsoft.com/office/drawing/2014/main" id="{B2B647EB-721A-4558-A88D-3CD410B3A759}"/>
              </a:ext>
            </a:extLst>
          </p:cNvPr>
          <p:cNvSpPr txBox="1"/>
          <p:nvPr/>
        </p:nvSpPr>
        <p:spPr>
          <a:xfrm>
            <a:off x="5946358" y="3574312"/>
            <a:ext cx="864096" cy="830997"/>
          </a:xfrm>
          <a:prstGeom prst="rect">
            <a:avLst/>
          </a:prstGeom>
          <a:noFill/>
        </p:spPr>
        <p:txBody>
          <a:bodyPr wrap="square" lIns="0" tIns="0" rIns="0" bIns="0" rtlCol="0" anchor="ctr">
            <a:spAutoFit/>
          </a:bodyPr>
          <a:lstStyle/>
          <a:p>
            <a:pPr algn="r"/>
            <a:r>
              <a:rPr lang="en-US" altLang="ko-KR" sz="5400" b="1" dirty="0">
                <a:solidFill>
                  <a:schemeClr val="accent1"/>
                </a:solidFill>
                <a:cs typeface="Arial" pitchFamily="34" charset="0"/>
              </a:rPr>
              <a:t>03</a:t>
            </a:r>
            <a:endParaRPr lang="ko-KR" altLang="en-US" sz="5400" b="1" dirty="0">
              <a:solidFill>
                <a:schemeClr val="accent1"/>
              </a:solidFill>
              <a:cs typeface="Arial" pitchFamily="34" charset="0"/>
            </a:endParaRPr>
          </a:p>
        </p:txBody>
      </p:sp>
      <p:grpSp>
        <p:nvGrpSpPr>
          <p:cNvPr id="30" name="그룹 6">
            <a:extLst>
              <a:ext uri="{FF2B5EF4-FFF2-40B4-BE49-F238E27FC236}">
                <a16:creationId xmlns:a16="http://schemas.microsoft.com/office/drawing/2014/main" id="{EE8BCFB5-6286-47EC-9573-CE59EC80F1A5}"/>
              </a:ext>
            </a:extLst>
          </p:cNvPr>
          <p:cNvGrpSpPr/>
          <p:nvPr/>
        </p:nvGrpSpPr>
        <p:grpSpPr>
          <a:xfrm>
            <a:off x="1504795" y="4630697"/>
            <a:ext cx="4353639" cy="1572799"/>
            <a:chOff x="7040896" y="4014084"/>
            <a:chExt cx="2736304" cy="1166544"/>
          </a:xfrm>
        </p:grpSpPr>
        <p:sp>
          <p:nvSpPr>
            <p:cNvPr id="31" name="TextBox 30">
              <a:extLst>
                <a:ext uri="{FF2B5EF4-FFF2-40B4-BE49-F238E27FC236}">
                  <a16:creationId xmlns:a16="http://schemas.microsoft.com/office/drawing/2014/main" id="{2DC2C007-7C8A-4F87-9E65-7B8536517A05}"/>
                </a:ext>
              </a:extLst>
            </p:cNvPr>
            <p:cNvSpPr txBox="1"/>
            <p:nvPr/>
          </p:nvSpPr>
          <p:spPr>
            <a:xfrm>
              <a:off x="7040896" y="4014084"/>
              <a:ext cx="2646154" cy="616350"/>
            </a:xfrm>
            <a:prstGeom prst="rect">
              <a:avLst/>
            </a:prstGeom>
            <a:noFill/>
          </p:spPr>
          <p:txBody>
            <a:bodyPr wrap="square" lIns="0" rtlCol="0" anchor="ctr">
              <a:spAutoFit/>
            </a:bodyPr>
            <a:lstStyle/>
            <a:p>
              <a:r>
                <a:rPr lang="en-US" altLang="ko-KR" sz="2400" b="1" dirty="0">
                  <a:solidFill>
                    <a:schemeClr val="tx1">
                      <a:lumMod val="75000"/>
                      <a:lumOff val="25000"/>
                    </a:schemeClr>
                  </a:solidFill>
                  <a:cs typeface="Arial" pitchFamily="34" charset="0"/>
                </a:rPr>
                <a:t>Programming AI in real projects</a:t>
              </a:r>
              <a:endParaRPr lang="ko-KR" altLang="en-US" sz="2400" b="1" dirty="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id="{402C36B4-AC65-4A13-A00E-8BF86C3523FE}"/>
                </a:ext>
              </a:extLst>
            </p:cNvPr>
            <p:cNvSpPr txBox="1"/>
            <p:nvPr/>
          </p:nvSpPr>
          <p:spPr>
            <a:xfrm>
              <a:off x="7040896" y="4564278"/>
              <a:ext cx="2736304" cy="616350"/>
            </a:xfrm>
            <a:prstGeom prst="rect">
              <a:avLst/>
            </a:prstGeom>
            <a:noFill/>
          </p:spPr>
          <p:txBody>
            <a:bodyPr wrap="square" lIns="0" rtlCol="0">
              <a:spAutoFit/>
            </a:bodyPr>
            <a:lstStyle/>
            <a:p>
              <a:r>
                <a:rPr lang="en-US" altLang="ko-KR" sz="1600" dirty="0">
                  <a:solidFill>
                    <a:schemeClr val="tx1">
                      <a:lumMod val="75000"/>
                      <a:lumOff val="25000"/>
                    </a:schemeClr>
                  </a:solidFill>
                  <a:cs typeface="Arial" pitchFamily="34" charset="0"/>
                </a:rPr>
                <a:t>Look into real life problems. Design, build, program, and test these projects. Through-out this club, it will also help you with your resume</a:t>
              </a:r>
              <a:endParaRPr lang="ko-KR" altLang="en-US" sz="1600" dirty="0">
                <a:solidFill>
                  <a:schemeClr val="tx1">
                    <a:lumMod val="75000"/>
                    <a:lumOff val="25000"/>
                  </a:schemeClr>
                </a:solidFill>
                <a:cs typeface="Arial" pitchFamily="34" charset="0"/>
              </a:endParaRPr>
            </a:p>
          </p:txBody>
        </p:sp>
      </p:grpSp>
      <p:sp>
        <p:nvSpPr>
          <p:cNvPr id="33" name="TextBox 32">
            <a:extLst>
              <a:ext uri="{FF2B5EF4-FFF2-40B4-BE49-F238E27FC236}">
                <a16:creationId xmlns:a16="http://schemas.microsoft.com/office/drawing/2014/main" id="{BCC64FB9-1508-4794-920A-98F01D21453E}"/>
              </a:ext>
            </a:extLst>
          </p:cNvPr>
          <p:cNvSpPr txBox="1"/>
          <p:nvPr/>
        </p:nvSpPr>
        <p:spPr>
          <a:xfrm>
            <a:off x="428844" y="4672318"/>
            <a:ext cx="864096" cy="830997"/>
          </a:xfrm>
          <a:prstGeom prst="rect">
            <a:avLst/>
          </a:prstGeom>
          <a:noFill/>
        </p:spPr>
        <p:txBody>
          <a:bodyPr wrap="square" lIns="0" tIns="0" rIns="0" bIns="0" rtlCol="0" anchor="ctr">
            <a:spAutoFit/>
          </a:bodyPr>
          <a:lstStyle/>
          <a:p>
            <a:pPr algn="r"/>
            <a:r>
              <a:rPr lang="en-US" altLang="ko-KR" sz="5400" b="1" dirty="0">
                <a:solidFill>
                  <a:schemeClr val="accent2"/>
                </a:solidFill>
                <a:cs typeface="Arial" pitchFamily="34" charset="0"/>
              </a:rPr>
              <a:t>02</a:t>
            </a:r>
            <a:endParaRPr lang="ko-KR" altLang="en-US" sz="5400" b="1" dirty="0">
              <a:solidFill>
                <a:schemeClr val="accent2"/>
              </a:solidFill>
              <a:cs typeface="Arial" pitchFamily="34" charset="0"/>
            </a:endParaRPr>
          </a:p>
        </p:txBody>
      </p:sp>
      <p:grpSp>
        <p:nvGrpSpPr>
          <p:cNvPr id="34" name="그룹 4">
            <a:extLst>
              <a:ext uri="{FF2B5EF4-FFF2-40B4-BE49-F238E27FC236}">
                <a16:creationId xmlns:a16="http://schemas.microsoft.com/office/drawing/2014/main" id="{86CC26EA-A172-47AF-915A-8857C3B78E8D}"/>
              </a:ext>
            </a:extLst>
          </p:cNvPr>
          <p:cNvGrpSpPr/>
          <p:nvPr/>
        </p:nvGrpSpPr>
        <p:grpSpPr>
          <a:xfrm>
            <a:off x="7080844" y="4781861"/>
            <a:ext cx="4071056" cy="1178280"/>
            <a:chOff x="7040896" y="5081091"/>
            <a:chExt cx="2736304" cy="1178280"/>
          </a:xfrm>
        </p:grpSpPr>
        <p:sp>
          <p:nvSpPr>
            <p:cNvPr id="35" name="TextBox 34">
              <a:extLst>
                <a:ext uri="{FF2B5EF4-FFF2-40B4-BE49-F238E27FC236}">
                  <a16:creationId xmlns:a16="http://schemas.microsoft.com/office/drawing/2014/main" id="{35A2FEA1-AAE4-4E26-8907-9BBAA8A7A488}"/>
                </a:ext>
              </a:extLst>
            </p:cNvPr>
            <p:cNvSpPr txBox="1"/>
            <p:nvPr/>
          </p:nvSpPr>
          <p:spPr>
            <a:xfrm>
              <a:off x="7040896" y="5081091"/>
              <a:ext cx="2736304" cy="461665"/>
            </a:xfrm>
            <a:prstGeom prst="rect">
              <a:avLst/>
            </a:prstGeom>
            <a:noFill/>
          </p:spPr>
          <p:txBody>
            <a:bodyPr wrap="square" lIns="0" rtlCol="0" anchor="ctr">
              <a:spAutoFit/>
            </a:bodyPr>
            <a:lstStyle/>
            <a:p>
              <a:r>
                <a:rPr lang="en-US" altLang="ko-KR" sz="2400" b="1" dirty="0">
                  <a:solidFill>
                    <a:schemeClr val="tx1">
                      <a:lumMod val="75000"/>
                      <a:lumOff val="25000"/>
                    </a:schemeClr>
                  </a:solidFill>
                  <a:cs typeface="Arial" pitchFamily="34" charset="0"/>
                </a:rPr>
                <a:t>Jobs</a:t>
              </a:r>
              <a:endParaRPr lang="ko-KR" altLang="en-US" sz="1200"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52F509AB-D8F1-429E-BBF1-226DE363BC15}"/>
                </a:ext>
              </a:extLst>
            </p:cNvPr>
            <p:cNvSpPr txBox="1"/>
            <p:nvPr/>
          </p:nvSpPr>
          <p:spPr>
            <a:xfrm>
              <a:off x="7040896" y="5428374"/>
              <a:ext cx="2736304" cy="830997"/>
            </a:xfrm>
            <a:prstGeom prst="rect">
              <a:avLst/>
            </a:prstGeom>
            <a:noFill/>
          </p:spPr>
          <p:txBody>
            <a:bodyPr wrap="square" lIns="0" rtlCol="0">
              <a:spAutoFit/>
            </a:bodyPr>
            <a:lstStyle/>
            <a:p>
              <a:r>
                <a:rPr lang="en-US" altLang="ko-KR" sz="1600" dirty="0">
                  <a:solidFill>
                    <a:schemeClr val="tx1">
                      <a:lumMod val="75000"/>
                      <a:lumOff val="25000"/>
                    </a:schemeClr>
                  </a:solidFill>
                  <a:cs typeface="Arial" pitchFamily="34" charset="0"/>
                </a:rPr>
                <a:t>Once you get out of college or maybe even in college, you will find jobs left, right and center</a:t>
              </a:r>
              <a:endParaRPr lang="ko-KR" altLang="en-US" sz="1600" dirty="0">
                <a:solidFill>
                  <a:schemeClr val="tx1">
                    <a:lumMod val="75000"/>
                    <a:lumOff val="25000"/>
                  </a:schemeClr>
                </a:solidFill>
                <a:cs typeface="Arial" pitchFamily="34" charset="0"/>
              </a:endParaRPr>
            </a:p>
          </p:txBody>
        </p:sp>
      </p:grpSp>
      <p:sp>
        <p:nvSpPr>
          <p:cNvPr id="37" name="TextBox 36">
            <a:extLst>
              <a:ext uri="{FF2B5EF4-FFF2-40B4-BE49-F238E27FC236}">
                <a16:creationId xmlns:a16="http://schemas.microsoft.com/office/drawing/2014/main" id="{CDCC12CF-7FF4-4A95-96FF-BA9AAE2D5B0B}"/>
              </a:ext>
            </a:extLst>
          </p:cNvPr>
          <p:cNvSpPr txBox="1"/>
          <p:nvPr/>
        </p:nvSpPr>
        <p:spPr>
          <a:xfrm>
            <a:off x="5969033" y="4744206"/>
            <a:ext cx="864096" cy="830997"/>
          </a:xfrm>
          <a:prstGeom prst="rect">
            <a:avLst/>
          </a:prstGeom>
          <a:noFill/>
        </p:spPr>
        <p:txBody>
          <a:bodyPr wrap="square" lIns="0" tIns="0" rIns="0" bIns="0" rtlCol="0" anchor="ctr">
            <a:spAutoFit/>
          </a:bodyPr>
          <a:lstStyle/>
          <a:p>
            <a:pPr algn="r"/>
            <a:r>
              <a:rPr lang="en-US" altLang="ko-KR" sz="5400" b="1" dirty="0">
                <a:solidFill>
                  <a:schemeClr val="accent1"/>
                </a:solidFill>
                <a:cs typeface="Arial" pitchFamily="34" charset="0"/>
              </a:rPr>
              <a:t>04</a:t>
            </a:r>
            <a:endParaRPr lang="ko-KR" altLang="en-US" sz="5400" b="1" dirty="0">
              <a:solidFill>
                <a:schemeClr val="accent1"/>
              </a:solidFill>
              <a:cs typeface="Arial" pitchFamily="34" charset="0"/>
            </a:endParaRPr>
          </a:p>
        </p:txBody>
      </p:sp>
    </p:spTree>
    <p:extLst>
      <p:ext uri="{BB962C8B-B14F-4D97-AF65-F5344CB8AC3E}">
        <p14:creationId xmlns:p14="http://schemas.microsoft.com/office/powerpoint/2010/main" val="167741298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4759A144-1FB2-4DFA-AD55-C16B98740A21}"/>
              </a:ext>
            </a:extLst>
          </p:cNvPr>
          <p:cNvSpPr txBox="1"/>
          <p:nvPr/>
        </p:nvSpPr>
        <p:spPr>
          <a:xfrm>
            <a:off x="698201" y="96441"/>
            <a:ext cx="6923766" cy="923330"/>
          </a:xfrm>
          <a:prstGeom prst="rect">
            <a:avLst/>
          </a:prstGeom>
          <a:noFill/>
        </p:spPr>
        <p:txBody>
          <a:bodyPr wrap="square" rtlCol="0" anchor="ctr">
            <a:spAutoFit/>
          </a:bodyPr>
          <a:lstStyle/>
          <a:p>
            <a:r>
              <a:rPr lang="en-US" altLang="ko-KR" sz="5400" dirty="0">
                <a:solidFill>
                  <a:schemeClr val="tx1">
                    <a:lumMod val="75000"/>
                    <a:lumOff val="25000"/>
                  </a:schemeClr>
                </a:solidFill>
                <a:cs typeface="Arial" pitchFamily="34" charset="0"/>
              </a:rPr>
              <a:t>Agenda </a:t>
            </a:r>
            <a:r>
              <a:rPr lang="en-US" altLang="ko-KR" sz="3200" dirty="0">
                <a:solidFill>
                  <a:schemeClr val="tx1">
                    <a:lumMod val="75000"/>
                    <a:lumOff val="25000"/>
                  </a:schemeClr>
                </a:solidFill>
                <a:cs typeface="Arial" pitchFamily="34" charset="0"/>
              </a:rPr>
              <a:t>(Tentative)</a:t>
            </a:r>
            <a:endParaRPr lang="ko-KR" altLang="en-US" sz="5400" dirty="0">
              <a:solidFill>
                <a:schemeClr val="tx1">
                  <a:lumMod val="75000"/>
                  <a:lumOff val="25000"/>
                </a:schemeClr>
              </a:solidFill>
              <a:cs typeface="Arial" pitchFamily="34" charset="0"/>
            </a:endParaRPr>
          </a:p>
        </p:txBody>
      </p:sp>
      <p:grpSp>
        <p:nvGrpSpPr>
          <p:cNvPr id="33" name="Group 32">
            <a:extLst>
              <a:ext uri="{FF2B5EF4-FFF2-40B4-BE49-F238E27FC236}">
                <a16:creationId xmlns:a16="http://schemas.microsoft.com/office/drawing/2014/main" id="{E1454E06-AD8D-4CFC-A1A4-BD917347102D}"/>
              </a:ext>
            </a:extLst>
          </p:cNvPr>
          <p:cNvGrpSpPr/>
          <p:nvPr/>
        </p:nvGrpSpPr>
        <p:grpSpPr>
          <a:xfrm>
            <a:off x="791838" y="1210714"/>
            <a:ext cx="6621301" cy="1257415"/>
            <a:chOff x="1848112" y="1575921"/>
            <a:chExt cx="5200065" cy="1257415"/>
          </a:xfrm>
        </p:grpSpPr>
        <p:sp>
          <p:nvSpPr>
            <p:cNvPr id="34" name="TextBox 33">
              <a:extLst>
                <a:ext uri="{FF2B5EF4-FFF2-40B4-BE49-F238E27FC236}">
                  <a16:creationId xmlns:a16="http://schemas.microsoft.com/office/drawing/2014/main" id="{FE3D5A08-7D12-45F1-8895-6B0DCDE759A0}"/>
                </a:ext>
              </a:extLst>
            </p:cNvPr>
            <p:cNvSpPr txBox="1"/>
            <p:nvPr/>
          </p:nvSpPr>
          <p:spPr>
            <a:xfrm>
              <a:off x="2724407" y="2187005"/>
              <a:ext cx="4157727" cy="646331"/>
            </a:xfrm>
            <a:prstGeom prst="rect">
              <a:avLst/>
            </a:prstGeom>
            <a:noFill/>
          </p:spPr>
          <p:txBody>
            <a:bodyPr wrap="square" rtlCol="0">
              <a:spAutoFit/>
            </a:bodyPr>
            <a:lstStyle/>
            <a:p>
              <a:r>
                <a:rPr lang="en-US" altLang="ko-KR">
                  <a:solidFill>
                    <a:schemeClr val="tx1">
                      <a:lumMod val="75000"/>
                      <a:lumOff val="25000"/>
                    </a:schemeClr>
                  </a:solidFill>
                  <a:cs typeface="Arial" pitchFamily="34" charset="0"/>
                </a:rPr>
                <a:t>Guest Speakers from many different companies to learn and talk about AI.</a:t>
              </a:r>
            </a:p>
          </p:txBody>
        </p:sp>
        <p:sp>
          <p:nvSpPr>
            <p:cNvPr id="35" name="TextBox 34">
              <a:extLst>
                <a:ext uri="{FF2B5EF4-FFF2-40B4-BE49-F238E27FC236}">
                  <a16:creationId xmlns:a16="http://schemas.microsoft.com/office/drawing/2014/main" id="{365B1BE0-25E4-4CC4-8DB8-7844D683F5C9}"/>
                </a:ext>
              </a:extLst>
            </p:cNvPr>
            <p:cNvSpPr txBox="1"/>
            <p:nvPr/>
          </p:nvSpPr>
          <p:spPr>
            <a:xfrm>
              <a:off x="2540485" y="1695274"/>
              <a:ext cx="4507692" cy="584775"/>
            </a:xfrm>
            <a:prstGeom prst="rect">
              <a:avLst/>
            </a:prstGeom>
            <a:noFill/>
          </p:spPr>
          <p:txBody>
            <a:bodyPr wrap="square" lIns="108000" rIns="108000" rtlCol="0">
              <a:spAutoFit/>
            </a:bodyPr>
            <a:lstStyle/>
            <a:p>
              <a:r>
                <a:rPr lang="en-US" altLang="ko-KR" sz="3200" b="1">
                  <a:solidFill>
                    <a:schemeClr val="tx1">
                      <a:lumMod val="75000"/>
                      <a:lumOff val="25000"/>
                    </a:schemeClr>
                  </a:solidFill>
                  <a:cs typeface="Arial" pitchFamily="34" charset="0"/>
                </a:rPr>
                <a:t>Learn</a:t>
              </a:r>
              <a:endParaRPr lang="ko-KR" altLang="en-US" sz="3200" b="1">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4711634C-3C62-4C51-8DCC-DBC84AACEA3D}"/>
                </a:ext>
              </a:extLst>
            </p:cNvPr>
            <p:cNvSpPr txBox="1"/>
            <p:nvPr/>
          </p:nvSpPr>
          <p:spPr>
            <a:xfrm>
              <a:off x="1848112" y="1575921"/>
              <a:ext cx="958096" cy="769441"/>
            </a:xfrm>
            <a:prstGeom prst="rect">
              <a:avLst/>
            </a:prstGeom>
            <a:noFill/>
          </p:spPr>
          <p:txBody>
            <a:bodyPr wrap="square" lIns="108000" rIns="108000" rtlCol="0">
              <a:spAutoFit/>
            </a:bodyPr>
            <a:lstStyle/>
            <a:p>
              <a:pPr algn="ctr"/>
              <a:r>
                <a:rPr lang="en-US" altLang="ko-KR" sz="4400" b="1">
                  <a:solidFill>
                    <a:schemeClr val="tx1">
                      <a:lumMod val="75000"/>
                      <a:lumOff val="25000"/>
                    </a:schemeClr>
                  </a:solidFill>
                  <a:cs typeface="Arial" pitchFamily="34" charset="0"/>
                </a:rPr>
                <a:t>01</a:t>
              </a:r>
              <a:endParaRPr lang="ko-KR" altLang="en-US" sz="4400" b="1">
                <a:solidFill>
                  <a:schemeClr val="tx1">
                    <a:lumMod val="75000"/>
                    <a:lumOff val="25000"/>
                  </a:schemeClr>
                </a:solidFill>
                <a:cs typeface="Arial" pitchFamily="34" charset="0"/>
              </a:endParaRPr>
            </a:p>
          </p:txBody>
        </p:sp>
      </p:grpSp>
      <p:grpSp>
        <p:nvGrpSpPr>
          <p:cNvPr id="37" name="Group 36">
            <a:extLst>
              <a:ext uri="{FF2B5EF4-FFF2-40B4-BE49-F238E27FC236}">
                <a16:creationId xmlns:a16="http://schemas.microsoft.com/office/drawing/2014/main" id="{F97F96DE-39ED-4DAF-AED2-0CE43A4B036C}"/>
              </a:ext>
            </a:extLst>
          </p:cNvPr>
          <p:cNvGrpSpPr/>
          <p:nvPr/>
        </p:nvGrpSpPr>
        <p:grpSpPr>
          <a:xfrm>
            <a:off x="729086" y="2359139"/>
            <a:ext cx="7346693" cy="1485111"/>
            <a:chOff x="1798829" y="1584885"/>
            <a:chExt cx="5769753" cy="1485111"/>
          </a:xfrm>
        </p:grpSpPr>
        <p:sp>
          <p:nvSpPr>
            <p:cNvPr id="38" name="TextBox 37">
              <a:extLst>
                <a:ext uri="{FF2B5EF4-FFF2-40B4-BE49-F238E27FC236}">
                  <a16:creationId xmlns:a16="http://schemas.microsoft.com/office/drawing/2014/main" id="{E0FD53C5-2ECA-4ACB-8AB7-31C2228A062B}"/>
                </a:ext>
              </a:extLst>
            </p:cNvPr>
            <p:cNvSpPr txBox="1"/>
            <p:nvPr/>
          </p:nvSpPr>
          <p:spPr>
            <a:xfrm>
              <a:off x="2699769" y="2146666"/>
              <a:ext cx="4868813" cy="923330"/>
            </a:xfrm>
            <a:prstGeom prst="rect">
              <a:avLst/>
            </a:prstGeom>
            <a:noFill/>
          </p:spPr>
          <p:txBody>
            <a:bodyPr wrap="square" rtlCol="0">
              <a:spAutoFit/>
            </a:bodyPr>
            <a:lstStyle/>
            <a:p>
              <a:r>
                <a:rPr lang="en-US" altLang="ko-KR" dirty="0">
                  <a:solidFill>
                    <a:schemeClr val="tx1">
                      <a:lumMod val="75000"/>
                      <a:lumOff val="25000"/>
                    </a:schemeClr>
                  </a:solidFill>
                  <a:cs typeface="Arial" pitchFamily="34" charset="0"/>
                </a:rPr>
                <a:t>Work in small groups/individually on a project. It can be decided on its own. Participate in hackathons to improve coding skills.</a:t>
              </a:r>
            </a:p>
          </p:txBody>
        </p:sp>
        <p:sp>
          <p:nvSpPr>
            <p:cNvPr id="39" name="TextBox 38">
              <a:extLst>
                <a:ext uri="{FF2B5EF4-FFF2-40B4-BE49-F238E27FC236}">
                  <a16:creationId xmlns:a16="http://schemas.microsoft.com/office/drawing/2014/main" id="{0EA13950-C164-4456-9CB1-3D72BB0239A7}"/>
                </a:ext>
              </a:extLst>
            </p:cNvPr>
            <p:cNvSpPr txBox="1"/>
            <p:nvPr/>
          </p:nvSpPr>
          <p:spPr>
            <a:xfrm>
              <a:off x="2544005" y="1681826"/>
              <a:ext cx="4507692" cy="584775"/>
            </a:xfrm>
            <a:prstGeom prst="rect">
              <a:avLst/>
            </a:prstGeom>
            <a:noFill/>
          </p:spPr>
          <p:txBody>
            <a:bodyPr wrap="square" lIns="108000" rIns="108000" rtlCol="0">
              <a:spAutoFit/>
            </a:bodyPr>
            <a:lstStyle/>
            <a:p>
              <a:r>
                <a:rPr lang="en-US" altLang="ko-KR" sz="3200" b="1" dirty="0">
                  <a:solidFill>
                    <a:schemeClr val="tx1">
                      <a:lumMod val="75000"/>
                      <a:lumOff val="25000"/>
                    </a:schemeClr>
                  </a:solidFill>
                  <a:cs typeface="Arial" pitchFamily="34" charset="0"/>
                </a:rPr>
                <a:t>Personal Project</a:t>
              </a:r>
              <a:endParaRPr lang="ko-KR" altLang="en-US" sz="3200" b="1" dirty="0">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id="{4DA1C573-7406-49D8-8EFD-9CFBB05B75DB}"/>
                </a:ext>
              </a:extLst>
            </p:cNvPr>
            <p:cNvSpPr txBox="1"/>
            <p:nvPr/>
          </p:nvSpPr>
          <p:spPr>
            <a:xfrm>
              <a:off x="1798829" y="1584885"/>
              <a:ext cx="958096" cy="769441"/>
            </a:xfrm>
            <a:prstGeom prst="rect">
              <a:avLst/>
            </a:prstGeom>
            <a:noFill/>
          </p:spPr>
          <p:txBody>
            <a:bodyPr wrap="square" lIns="108000" rIns="108000" rtlCol="0">
              <a:spAutoFit/>
            </a:bodyPr>
            <a:lstStyle/>
            <a:p>
              <a:pPr algn="ctr"/>
              <a:r>
                <a:rPr lang="en-US" altLang="ko-KR" sz="4400" b="1" dirty="0">
                  <a:solidFill>
                    <a:schemeClr val="tx1">
                      <a:lumMod val="75000"/>
                      <a:lumOff val="25000"/>
                    </a:schemeClr>
                  </a:solidFill>
                  <a:cs typeface="Arial" pitchFamily="34" charset="0"/>
                </a:rPr>
                <a:t>02</a:t>
              </a:r>
              <a:endParaRPr lang="ko-KR" altLang="en-US" sz="4400" b="1" dirty="0">
                <a:solidFill>
                  <a:schemeClr val="tx1">
                    <a:lumMod val="75000"/>
                    <a:lumOff val="25000"/>
                  </a:schemeClr>
                </a:solidFill>
                <a:cs typeface="Arial" pitchFamily="34" charset="0"/>
              </a:endParaRPr>
            </a:p>
          </p:txBody>
        </p:sp>
      </p:grpSp>
      <p:grpSp>
        <p:nvGrpSpPr>
          <p:cNvPr id="41" name="Group 40">
            <a:extLst>
              <a:ext uri="{FF2B5EF4-FFF2-40B4-BE49-F238E27FC236}">
                <a16:creationId xmlns:a16="http://schemas.microsoft.com/office/drawing/2014/main" id="{DAA2BE0F-A2F2-4027-AC89-EE055F209A78}"/>
              </a:ext>
            </a:extLst>
          </p:cNvPr>
          <p:cNvGrpSpPr/>
          <p:nvPr/>
        </p:nvGrpSpPr>
        <p:grpSpPr>
          <a:xfrm>
            <a:off x="711155" y="3677893"/>
            <a:ext cx="6876044" cy="1284310"/>
            <a:chOff x="1805869" y="1575921"/>
            <a:chExt cx="5400128" cy="1284310"/>
          </a:xfrm>
        </p:grpSpPr>
        <p:sp>
          <p:nvSpPr>
            <p:cNvPr id="42" name="TextBox 41">
              <a:extLst>
                <a:ext uri="{FF2B5EF4-FFF2-40B4-BE49-F238E27FC236}">
                  <a16:creationId xmlns:a16="http://schemas.microsoft.com/office/drawing/2014/main" id="{9DF56DD4-2AEC-4510-A359-0DC1585B0596}"/>
                </a:ext>
              </a:extLst>
            </p:cNvPr>
            <p:cNvSpPr txBox="1"/>
            <p:nvPr/>
          </p:nvSpPr>
          <p:spPr>
            <a:xfrm>
              <a:off x="2724408" y="2213900"/>
              <a:ext cx="4280935" cy="646331"/>
            </a:xfrm>
            <a:prstGeom prst="rect">
              <a:avLst/>
            </a:prstGeom>
            <a:noFill/>
          </p:spPr>
          <p:txBody>
            <a:bodyPr wrap="square" rtlCol="0">
              <a:spAutoFit/>
            </a:bodyPr>
            <a:lstStyle/>
            <a:p>
              <a:r>
                <a:rPr lang="en-US" altLang="ko-KR" dirty="0">
                  <a:solidFill>
                    <a:schemeClr val="tx1">
                      <a:lumMod val="75000"/>
                      <a:lumOff val="25000"/>
                    </a:schemeClr>
                  </a:solidFill>
                  <a:cs typeface="Arial" pitchFamily="34" charset="0"/>
                </a:rPr>
                <a:t>Start a big project that could be used in real life or present to. Could also build on personal project </a:t>
              </a:r>
            </a:p>
          </p:txBody>
        </p:sp>
        <p:sp>
          <p:nvSpPr>
            <p:cNvPr id="43" name="TextBox 42">
              <a:extLst>
                <a:ext uri="{FF2B5EF4-FFF2-40B4-BE49-F238E27FC236}">
                  <a16:creationId xmlns:a16="http://schemas.microsoft.com/office/drawing/2014/main" id="{003175AF-337F-40CE-991F-3CB0A96BAD85}"/>
                </a:ext>
              </a:extLst>
            </p:cNvPr>
            <p:cNvSpPr txBox="1"/>
            <p:nvPr/>
          </p:nvSpPr>
          <p:spPr>
            <a:xfrm>
              <a:off x="2536965" y="1713203"/>
              <a:ext cx="4669032" cy="584775"/>
            </a:xfrm>
            <a:prstGeom prst="rect">
              <a:avLst/>
            </a:prstGeom>
            <a:noFill/>
          </p:spPr>
          <p:txBody>
            <a:bodyPr wrap="square" lIns="108000" rIns="108000" rtlCol="0">
              <a:spAutoFit/>
            </a:bodyPr>
            <a:lstStyle/>
            <a:p>
              <a:r>
                <a:rPr lang="en-US" altLang="ko-KR" sz="3200" b="1" dirty="0">
                  <a:solidFill>
                    <a:schemeClr val="tx1">
                      <a:lumMod val="75000"/>
                      <a:lumOff val="25000"/>
                    </a:schemeClr>
                  </a:solidFill>
                  <a:cs typeface="Arial" pitchFamily="34" charset="0"/>
                </a:rPr>
                <a:t>Work together on a project</a:t>
              </a:r>
              <a:endParaRPr lang="ko-KR" altLang="en-US" sz="3200" b="1" dirty="0">
                <a:solidFill>
                  <a:schemeClr val="tx1">
                    <a:lumMod val="75000"/>
                    <a:lumOff val="25000"/>
                  </a:schemeClr>
                </a:solidFill>
                <a:cs typeface="Arial" pitchFamily="34" charset="0"/>
              </a:endParaRPr>
            </a:p>
          </p:txBody>
        </p:sp>
        <p:sp>
          <p:nvSpPr>
            <p:cNvPr id="44" name="TextBox 43">
              <a:extLst>
                <a:ext uri="{FF2B5EF4-FFF2-40B4-BE49-F238E27FC236}">
                  <a16:creationId xmlns:a16="http://schemas.microsoft.com/office/drawing/2014/main" id="{D7E760DA-B48B-4572-AFB3-01D2A503AEEA}"/>
                </a:ext>
              </a:extLst>
            </p:cNvPr>
            <p:cNvSpPr txBox="1"/>
            <p:nvPr/>
          </p:nvSpPr>
          <p:spPr>
            <a:xfrm>
              <a:off x="1805869" y="1575921"/>
              <a:ext cx="958096" cy="769441"/>
            </a:xfrm>
            <a:prstGeom prst="rect">
              <a:avLst/>
            </a:prstGeom>
            <a:noFill/>
          </p:spPr>
          <p:txBody>
            <a:bodyPr wrap="square" lIns="108000" rIns="108000" rtlCol="0">
              <a:spAutoFit/>
            </a:bodyPr>
            <a:lstStyle/>
            <a:p>
              <a:pPr algn="ctr"/>
              <a:r>
                <a:rPr lang="en-US" altLang="ko-KR" sz="4400" b="1" dirty="0">
                  <a:solidFill>
                    <a:schemeClr val="tx1">
                      <a:lumMod val="75000"/>
                      <a:lumOff val="25000"/>
                    </a:schemeClr>
                  </a:solidFill>
                  <a:cs typeface="Arial" pitchFamily="34" charset="0"/>
                </a:rPr>
                <a:t>03</a:t>
              </a:r>
              <a:endParaRPr lang="ko-KR" altLang="en-US" sz="4400" b="1" dirty="0">
                <a:solidFill>
                  <a:schemeClr val="tx1">
                    <a:lumMod val="75000"/>
                    <a:lumOff val="25000"/>
                  </a:schemeClr>
                </a:solidFill>
                <a:cs typeface="Arial" pitchFamily="34" charset="0"/>
              </a:endParaRPr>
            </a:p>
          </p:txBody>
        </p:sp>
      </p:grpSp>
      <p:grpSp>
        <p:nvGrpSpPr>
          <p:cNvPr id="45" name="Group 44">
            <a:extLst>
              <a:ext uri="{FF2B5EF4-FFF2-40B4-BE49-F238E27FC236}">
                <a16:creationId xmlns:a16="http://schemas.microsoft.com/office/drawing/2014/main" id="{E07B6AD9-F639-4288-9AE5-74D3963F50EB}"/>
              </a:ext>
            </a:extLst>
          </p:cNvPr>
          <p:cNvGrpSpPr/>
          <p:nvPr/>
        </p:nvGrpSpPr>
        <p:grpSpPr>
          <a:xfrm>
            <a:off x="527380" y="4862176"/>
            <a:ext cx="8878817" cy="1455546"/>
            <a:chOff x="1737990" y="1575921"/>
            <a:chExt cx="5320337" cy="1455546"/>
          </a:xfrm>
        </p:grpSpPr>
        <p:sp>
          <p:nvSpPr>
            <p:cNvPr id="46" name="TextBox 45">
              <a:extLst>
                <a:ext uri="{FF2B5EF4-FFF2-40B4-BE49-F238E27FC236}">
                  <a16:creationId xmlns:a16="http://schemas.microsoft.com/office/drawing/2014/main" id="{656700DF-D626-4D34-A728-DBCC37822998}"/>
                </a:ext>
              </a:extLst>
            </p:cNvPr>
            <p:cNvSpPr txBox="1"/>
            <p:nvPr/>
          </p:nvSpPr>
          <p:spPr>
            <a:xfrm>
              <a:off x="2550635" y="2662135"/>
              <a:ext cx="4507692" cy="369332"/>
            </a:xfrm>
            <a:prstGeom prst="rect">
              <a:avLst/>
            </a:prstGeom>
            <a:noFill/>
          </p:spPr>
          <p:txBody>
            <a:bodyPr wrap="square" rtlCol="0">
              <a:spAutoFit/>
            </a:bodyPr>
            <a:lstStyle/>
            <a:p>
              <a:r>
                <a:rPr lang="en-US" altLang="ko-KR" dirty="0">
                  <a:solidFill>
                    <a:schemeClr val="tx1">
                      <a:lumMod val="75000"/>
                      <a:lumOff val="25000"/>
                    </a:schemeClr>
                  </a:solidFill>
                  <a:cs typeface="Arial" pitchFamily="34" charset="0"/>
                </a:rPr>
                <a:t>Develop project and use it.</a:t>
              </a:r>
            </a:p>
          </p:txBody>
        </p:sp>
        <p:sp>
          <p:nvSpPr>
            <p:cNvPr id="47" name="TextBox 46">
              <a:extLst>
                <a:ext uri="{FF2B5EF4-FFF2-40B4-BE49-F238E27FC236}">
                  <a16:creationId xmlns:a16="http://schemas.microsoft.com/office/drawing/2014/main" id="{370672E4-7BEA-4E5E-8E14-C5260A25B66B}"/>
                </a:ext>
              </a:extLst>
            </p:cNvPr>
            <p:cNvSpPr txBox="1"/>
            <p:nvPr/>
          </p:nvSpPr>
          <p:spPr>
            <a:xfrm>
              <a:off x="2391373" y="1659416"/>
              <a:ext cx="3848257" cy="1077218"/>
            </a:xfrm>
            <a:prstGeom prst="rect">
              <a:avLst/>
            </a:prstGeom>
            <a:noFill/>
          </p:spPr>
          <p:txBody>
            <a:bodyPr wrap="square" lIns="108000" rIns="108000" rtlCol="0">
              <a:spAutoFit/>
            </a:bodyPr>
            <a:lstStyle/>
            <a:p>
              <a:r>
                <a:rPr lang="en-US" altLang="ko-KR" sz="3200" b="1" dirty="0">
                  <a:solidFill>
                    <a:schemeClr val="tx1">
                      <a:lumMod val="75000"/>
                      <a:lumOff val="25000"/>
                    </a:schemeClr>
                  </a:solidFill>
                  <a:cs typeface="Arial" pitchFamily="34" charset="0"/>
                </a:rPr>
                <a:t>Develop projects into something tangible</a:t>
              </a:r>
              <a:endParaRPr lang="ko-KR" altLang="en-US" sz="3200" b="1" dirty="0">
                <a:solidFill>
                  <a:schemeClr val="tx1">
                    <a:lumMod val="75000"/>
                    <a:lumOff val="25000"/>
                  </a:schemeClr>
                </a:solidFill>
                <a:cs typeface="Arial" pitchFamily="34" charset="0"/>
              </a:endParaRPr>
            </a:p>
          </p:txBody>
        </p:sp>
        <p:sp>
          <p:nvSpPr>
            <p:cNvPr id="48" name="TextBox 47">
              <a:extLst>
                <a:ext uri="{FF2B5EF4-FFF2-40B4-BE49-F238E27FC236}">
                  <a16:creationId xmlns:a16="http://schemas.microsoft.com/office/drawing/2014/main" id="{E0268EAD-CFDE-4093-B2E9-B3F82E5CA15A}"/>
                </a:ext>
              </a:extLst>
            </p:cNvPr>
            <p:cNvSpPr txBox="1"/>
            <p:nvPr/>
          </p:nvSpPr>
          <p:spPr>
            <a:xfrm>
              <a:off x="1737990" y="1575921"/>
              <a:ext cx="958096" cy="769441"/>
            </a:xfrm>
            <a:prstGeom prst="rect">
              <a:avLst/>
            </a:prstGeom>
            <a:noFill/>
          </p:spPr>
          <p:txBody>
            <a:bodyPr wrap="square" lIns="108000" rIns="108000" rtlCol="0">
              <a:spAutoFit/>
            </a:bodyPr>
            <a:lstStyle/>
            <a:p>
              <a:pPr algn="ctr"/>
              <a:r>
                <a:rPr lang="en-US" altLang="ko-KR" sz="4400" b="1" dirty="0">
                  <a:solidFill>
                    <a:schemeClr val="tx1">
                      <a:lumMod val="75000"/>
                      <a:lumOff val="25000"/>
                    </a:schemeClr>
                  </a:solidFill>
                  <a:cs typeface="Arial" pitchFamily="34" charset="0"/>
                </a:rPr>
                <a:t>04</a:t>
              </a:r>
              <a:endParaRPr lang="ko-KR" altLang="en-US" sz="4400" b="1" dirty="0">
                <a:solidFill>
                  <a:schemeClr val="tx1">
                    <a:lumMod val="75000"/>
                    <a:lumOff val="25000"/>
                  </a:schemeClr>
                </a:solidFill>
                <a:cs typeface="Arial" pitchFamily="34" charset="0"/>
              </a:endParaRPr>
            </a:p>
          </p:txBody>
        </p:sp>
      </p:grpSp>
      <p:grpSp>
        <p:nvGrpSpPr>
          <p:cNvPr id="49" name="Graphic 421">
            <a:extLst>
              <a:ext uri="{FF2B5EF4-FFF2-40B4-BE49-F238E27FC236}">
                <a16:creationId xmlns:a16="http://schemas.microsoft.com/office/drawing/2014/main" id="{97517B0B-BC84-49B5-8B07-9500A06302EB}"/>
              </a:ext>
            </a:extLst>
          </p:cNvPr>
          <p:cNvGrpSpPr/>
          <p:nvPr/>
        </p:nvGrpSpPr>
        <p:grpSpPr>
          <a:xfrm flipH="1">
            <a:off x="8108107" y="192164"/>
            <a:ext cx="2885345" cy="5668955"/>
            <a:chOff x="4348215" y="-3215"/>
            <a:chExt cx="3492933" cy="6862716"/>
          </a:xfrm>
          <a:solidFill>
            <a:schemeClr val="accent1"/>
          </a:solidFill>
        </p:grpSpPr>
        <p:sp>
          <p:nvSpPr>
            <p:cNvPr id="50" name="Freeform: Shape 49">
              <a:extLst>
                <a:ext uri="{FF2B5EF4-FFF2-40B4-BE49-F238E27FC236}">
                  <a16:creationId xmlns:a16="http://schemas.microsoft.com/office/drawing/2014/main" id="{9DAD3372-1B78-401C-B426-0142E99DB302}"/>
                </a:ext>
              </a:extLst>
            </p:cNvPr>
            <p:cNvSpPr/>
            <p:nvPr/>
          </p:nvSpPr>
          <p:spPr>
            <a:xfrm>
              <a:off x="7175064" y="2830854"/>
              <a:ext cx="227171" cy="124301"/>
            </a:xfrm>
            <a:custGeom>
              <a:avLst/>
              <a:gdLst>
                <a:gd name="connsiteX0" fmla="*/ 127516 w 227171"/>
                <a:gd name="connsiteY0" fmla="*/ 32790 h 124301"/>
                <a:gd name="connsiteX1" fmla="*/ 124087 w 227171"/>
                <a:gd name="connsiteY1" fmla="*/ 37505 h 124301"/>
                <a:gd name="connsiteX2" fmla="*/ 118515 w 227171"/>
                <a:gd name="connsiteY2" fmla="*/ 36647 h 124301"/>
                <a:gd name="connsiteX3" fmla="*/ 79081 w 227171"/>
                <a:gd name="connsiteY3" fmla="*/ 32361 h 124301"/>
                <a:gd name="connsiteX4" fmla="*/ 3215 w 227171"/>
                <a:gd name="connsiteY4" fmla="*/ 93226 h 124301"/>
                <a:gd name="connsiteX5" fmla="*/ 27218 w 227171"/>
                <a:gd name="connsiteY5" fmla="*/ 121944 h 124301"/>
                <a:gd name="connsiteX6" fmla="*/ 114657 w 227171"/>
                <a:gd name="connsiteY6" fmla="*/ 51221 h 124301"/>
                <a:gd name="connsiteX7" fmla="*/ 120229 w 227171"/>
                <a:gd name="connsiteY7" fmla="*/ 52935 h 124301"/>
                <a:gd name="connsiteX8" fmla="*/ 120229 w 227171"/>
                <a:gd name="connsiteY8" fmla="*/ 52935 h 124301"/>
                <a:gd name="connsiteX9" fmla="*/ 179379 w 227171"/>
                <a:gd name="connsiteY9" fmla="*/ 76081 h 124301"/>
                <a:gd name="connsiteX10" fmla="*/ 223957 w 227171"/>
                <a:gd name="connsiteY10" fmla="*/ 40934 h 124301"/>
                <a:gd name="connsiteX11" fmla="*/ 207240 w 227171"/>
                <a:gd name="connsiteY11" fmla="*/ 5358 h 124301"/>
                <a:gd name="connsiteX12" fmla="*/ 206383 w 227171"/>
                <a:gd name="connsiteY12" fmla="*/ 6215 h 124301"/>
                <a:gd name="connsiteX13" fmla="*/ 149376 w 227171"/>
                <a:gd name="connsiteY13" fmla="*/ 3215 h 124301"/>
                <a:gd name="connsiteX14" fmla="*/ 127516 w 227171"/>
                <a:gd name="connsiteY14" fmla="*/ 32790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71" h="12430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5B96282-15E8-4FF1-885E-ED62C1B78413}"/>
                </a:ext>
              </a:extLst>
            </p:cNvPr>
            <p:cNvSpPr/>
            <p:nvPr/>
          </p:nvSpPr>
          <p:spPr>
            <a:xfrm>
              <a:off x="7212354" y="2887004"/>
              <a:ext cx="210026" cy="128588"/>
            </a:xfrm>
            <a:custGeom>
              <a:avLst/>
              <a:gdLst>
                <a:gd name="connsiteX0" fmla="*/ 140803 w 210026"/>
                <a:gd name="connsiteY0" fmla="*/ 40934 h 128587"/>
                <a:gd name="connsiteX1" fmla="*/ 81653 w 210026"/>
                <a:gd name="connsiteY1" fmla="*/ 17788 h 128587"/>
                <a:gd name="connsiteX2" fmla="*/ 3215 w 210026"/>
                <a:gd name="connsiteY2" fmla="*/ 81224 h 128587"/>
                <a:gd name="connsiteX3" fmla="*/ 39219 w 210026"/>
                <a:gd name="connsiteY3" fmla="*/ 126230 h 128587"/>
                <a:gd name="connsiteX4" fmla="*/ 88940 w 210026"/>
                <a:gd name="connsiteY4" fmla="*/ 86368 h 128587"/>
                <a:gd name="connsiteX5" fmla="*/ 93226 w 210026"/>
                <a:gd name="connsiteY5" fmla="*/ 86368 h 128587"/>
                <a:gd name="connsiteX6" fmla="*/ 141661 w 210026"/>
                <a:gd name="connsiteY6" fmla="*/ 91940 h 128587"/>
                <a:gd name="connsiteX7" fmla="*/ 210669 w 210026"/>
                <a:gd name="connsiteY7" fmla="*/ 36219 h 128587"/>
                <a:gd name="connsiteX8" fmla="*/ 195667 w 210026"/>
                <a:gd name="connsiteY8" fmla="*/ 3215 h 128587"/>
                <a:gd name="connsiteX9" fmla="*/ 146804 w 210026"/>
                <a:gd name="connsiteY9" fmla="*/ 42648 h 128587"/>
                <a:gd name="connsiteX10" fmla="*/ 140803 w 210026"/>
                <a:gd name="connsiteY10" fmla="*/ 40934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28587">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3752FE7-1AB6-41EB-AF6B-1FA7F47ACCA7}"/>
                </a:ext>
              </a:extLst>
            </p:cNvPr>
            <p:cNvSpPr/>
            <p:nvPr/>
          </p:nvSpPr>
          <p:spPr>
            <a:xfrm>
              <a:off x="6676144" y="3952137"/>
              <a:ext cx="98584" cy="334328"/>
            </a:xfrm>
            <a:custGeom>
              <a:avLst/>
              <a:gdLst>
                <a:gd name="connsiteX0" fmla="*/ 34076 w 98583"/>
                <a:gd name="connsiteY0" fmla="*/ 331970 h 334327"/>
                <a:gd name="connsiteX1" fmla="*/ 34076 w 98583"/>
                <a:gd name="connsiteY1" fmla="*/ 107371 h 334327"/>
                <a:gd name="connsiteX2" fmla="*/ 34076 w 98583"/>
                <a:gd name="connsiteY2" fmla="*/ 103084 h 334327"/>
                <a:gd name="connsiteX3" fmla="*/ 98798 w 98583"/>
                <a:gd name="connsiteY3" fmla="*/ 38362 h 334327"/>
                <a:gd name="connsiteX4" fmla="*/ 89368 w 98583"/>
                <a:gd name="connsiteY4" fmla="*/ 3215 h 334327"/>
                <a:gd name="connsiteX5" fmla="*/ 3215 w 98583"/>
                <a:gd name="connsiteY5" fmla="*/ 89368 h 334327"/>
                <a:gd name="connsiteX6" fmla="*/ 3215 w 98583"/>
                <a:gd name="connsiteY6" fmla="*/ 319969 h 334327"/>
                <a:gd name="connsiteX7" fmla="*/ 34076 w 98583"/>
                <a:gd name="connsiteY7" fmla="*/ 331970 h 3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83" h="334327">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F831DC3-98EC-4CD4-85A0-13CD52821A52}"/>
                </a:ext>
              </a:extLst>
            </p:cNvPr>
            <p:cNvSpPr/>
            <p:nvPr/>
          </p:nvSpPr>
          <p:spPr>
            <a:xfrm>
              <a:off x="7238500" y="5847945"/>
              <a:ext cx="55721" cy="197168"/>
            </a:xfrm>
            <a:custGeom>
              <a:avLst/>
              <a:gdLst>
                <a:gd name="connsiteX0" fmla="*/ 3215 w 55721"/>
                <a:gd name="connsiteY0" fmla="*/ 3215 h 197167"/>
                <a:gd name="connsiteX1" fmla="*/ 34933 w 55721"/>
                <a:gd name="connsiteY1" fmla="*/ 184952 h 197167"/>
                <a:gd name="connsiteX2" fmla="*/ 34933 w 55721"/>
                <a:gd name="connsiteY2" fmla="*/ 184952 h 197167"/>
                <a:gd name="connsiteX3" fmla="*/ 53364 w 55721"/>
                <a:gd name="connsiteY3" fmla="*/ 197811 h 197167"/>
                <a:gd name="connsiteX4" fmla="*/ 17359 w 55721"/>
                <a:gd name="connsiteY4" fmla="*/ 64080 h 197167"/>
                <a:gd name="connsiteX5" fmla="*/ 3215 w 55721"/>
                <a:gd name="connsiteY5" fmla="*/ 3215 h 1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21" h="197167">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BF10CC7-E570-44A2-9137-BBDEA4353DA2}"/>
                </a:ext>
              </a:extLst>
            </p:cNvPr>
            <p:cNvSpPr/>
            <p:nvPr/>
          </p:nvSpPr>
          <p:spPr>
            <a:xfrm>
              <a:off x="7258645" y="2938439"/>
              <a:ext cx="180023" cy="115729"/>
            </a:xfrm>
            <a:custGeom>
              <a:avLst/>
              <a:gdLst>
                <a:gd name="connsiteX0" fmla="*/ 97512 w 180022"/>
                <a:gd name="connsiteY0" fmla="*/ 60222 h 115728"/>
                <a:gd name="connsiteX1" fmla="*/ 48649 w 180022"/>
                <a:gd name="connsiteY1" fmla="*/ 55078 h 115728"/>
                <a:gd name="connsiteX2" fmla="*/ 3215 w 180022"/>
                <a:gd name="connsiteY2" fmla="*/ 91512 h 115728"/>
                <a:gd name="connsiteX3" fmla="*/ 9644 w 180022"/>
                <a:gd name="connsiteY3" fmla="*/ 104799 h 115728"/>
                <a:gd name="connsiteX4" fmla="*/ 12216 w 180022"/>
                <a:gd name="connsiteY4" fmla="*/ 115514 h 115728"/>
                <a:gd name="connsiteX5" fmla="*/ 21217 w 180022"/>
                <a:gd name="connsiteY5" fmla="*/ 108228 h 115728"/>
                <a:gd name="connsiteX6" fmla="*/ 25074 w 180022"/>
                <a:gd name="connsiteY6" fmla="*/ 108657 h 115728"/>
                <a:gd name="connsiteX7" fmla="*/ 25074 w 180022"/>
                <a:gd name="connsiteY7" fmla="*/ 108657 h 115728"/>
                <a:gd name="connsiteX8" fmla="*/ 63222 w 180022"/>
                <a:gd name="connsiteY8" fmla="*/ 112943 h 115728"/>
                <a:gd name="connsiteX9" fmla="*/ 179808 w 180022"/>
                <a:gd name="connsiteY9" fmla="*/ 19074 h 115728"/>
                <a:gd name="connsiteX10" fmla="*/ 172522 w 180022"/>
                <a:gd name="connsiteY10" fmla="*/ 3215 h 115728"/>
                <a:gd name="connsiteX11" fmla="*/ 100941 w 180022"/>
                <a:gd name="connsiteY11" fmla="*/ 61079 h 115728"/>
                <a:gd name="connsiteX12" fmla="*/ 97512 w 180022"/>
                <a:gd name="connsiteY12" fmla="*/ 60222 h 1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22" h="115728">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B1FF4A8-3E78-4680-A2D8-9B6ED2E173F5}"/>
                </a:ext>
              </a:extLst>
            </p:cNvPr>
            <p:cNvSpPr/>
            <p:nvPr/>
          </p:nvSpPr>
          <p:spPr>
            <a:xfrm>
              <a:off x="7200699" y="3407783"/>
              <a:ext cx="21431" cy="42863"/>
            </a:xfrm>
            <a:custGeom>
              <a:avLst/>
              <a:gdLst>
                <a:gd name="connsiteX0" fmla="*/ 3297 w 21431"/>
                <a:gd name="connsiteY0" fmla="*/ 11359 h 42862"/>
                <a:gd name="connsiteX1" fmla="*/ 6297 w 21431"/>
                <a:gd name="connsiteY1" fmla="*/ 40505 h 42862"/>
                <a:gd name="connsiteX2" fmla="*/ 19584 w 21431"/>
                <a:gd name="connsiteY2" fmla="*/ 27218 h 42862"/>
                <a:gd name="connsiteX3" fmla="*/ 13155 w 21431"/>
                <a:gd name="connsiteY3" fmla="*/ 3215 h 42862"/>
                <a:gd name="connsiteX4" fmla="*/ 3297 w 21431"/>
                <a:gd name="connsiteY4" fmla="*/ 11359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42862">
                  <a:moveTo>
                    <a:pt x="3297" y="11359"/>
                  </a:moveTo>
                  <a:cubicBezTo>
                    <a:pt x="2868" y="21217"/>
                    <a:pt x="4154" y="31075"/>
                    <a:pt x="6297" y="40505"/>
                  </a:cubicBezTo>
                  <a:lnTo>
                    <a:pt x="19584" y="27218"/>
                  </a:lnTo>
                  <a:lnTo>
                    <a:pt x="13155" y="3215"/>
                  </a:lnTo>
                  <a:lnTo>
                    <a:pt x="3297" y="11359"/>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37FAB52-9F1B-46E5-AE6D-43A379184655}"/>
                </a:ext>
              </a:extLst>
            </p:cNvPr>
            <p:cNvSpPr/>
            <p:nvPr/>
          </p:nvSpPr>
          <p:spPr>
            <a:xfrm>
              <a:off x="7208068" y="3045595"/>
              <a:ext cx="300038" cy="458629"/>
            </a:xfrm>
            <a:custGeom>
              <a:avLst/>
              <a:gdLst>
                <a:gd name="connsiteX0" fmla="*/ 127944 w 300037"/>
                <a:gd name="connsiteY0" fmla="*/ 163092 h 458628"/>
                <a:gd name="connsiteX1" fmla="*/ 127087 w 300037"/>
                <a:gd name="connsiteY1" fmla="*/ 165235 h 458628"/>
                <a:gd name="connsiteX2" fmla="*/ 22931 w 300037"/>
                <a:gd name="connsiteY2" fmla="*/ 249246 h 458628"/>
                <a:gd name="connsiteX3" fmla="*/ 8787 w 300037"/>
                <a:gd name="connsiteY3" fmla="*/ 308396 h 458628"/>
                <a:gd name="connsiteX4" fmla="*/ 10930 w 300037"/>
                <a:gd name="connsiteY4" fmla="*/ 310539 h 458628"/>
                <a:gd name="connsiteX5" fmla="*/ 11358 w 300037"/>
                <a:gd name="connsiteY5" fmla="*/ 313111 h 458628"/>
                <a:gd name="connsiteX6" fmla="*/ 16073 w 300037"/>
                <a:gd name="connsiteY6" fmla="*/ 331542 h 458628"/>
                <a:gd name="connsiteX7" fmla="*/ 202525 w 300037"/>
                <a:gd name="connsiteY7" fmla="*/ 181523 h 458628"/>
                <a:gd name="connsiteX8" fmla="*/ 185380 w 300037"/>
                <a:gd name="connsiteY8" fmla="*/ 169093 h 458628"/>
                <a:gd name="connsiteX9" fmla="*/ 192238 w 300037"/>
                <a:gd name="connsiteY9" fmla="*/ 108657 h 458628"/>
                <a:gd name="connsiteX10" fmla="*/ 252675 w 300037"/>
                <a:gd name="connsiteY10" fmla="*/ 115086 h 458628"/>
                <a:gd name="connsiteX11" fmla="*/ 246245 w 300037"/>
                <a:gd name="connsiteY11" fmla="*/ 175522 h 458628"/>
                <a:gd name="connsiteX12" fmla="*/ 231243 w 300037"/>
                <a:gd name="connsiteY12" fmla="*/ 183237 h 458628"/>
                <a:gd name="connsiteX13" fmla="*/ 229100 w 300037"/>
                <a:gd name="connsiteY13" fmla="*/ 185380 h 458628"/>
                <a:gd name="connsiteX14" fmla="*/ 21646 w 300037"/>
                <a:gd name="connsiteY14" fmla="*/ 352544 h 458628"/>
                <a:gd name="connsiteX15" fmla="*/ 31933 w 300037"/>
                <a:gd name="connsiteY15" fmla="*/ 390263 h 458628"/>
                <a:gd name="connsiteX16" fmla="*/ 33218 w 300037"/>
                <a:gd name="connsiteY16" fmla="*/ 395407 h 458628"/>
                <a:gd name="connsiteX17" fmla="*/ 3215 w 300037"/>
                <a:gd name="connsiteY17" fmla="*/ 425410 h 458628"/>
                <a:gd name="connsiteX18" fmla="*/ 7072 w 300037"/>
                <a:gd name="connsiteY18" fmla="*/ 439984 h 458628"/>
                <a:gd name="connsiteX19" fmla="*/ 36647 w 300037"/>
                <a:gd name="connsiteY19" fmla="*/ 458415 h 458628"/>
                <a:gd name="connsiteX20" fmla="*/ 67508 w 300037"/>
                <a:gd name="connsiteY20" fmla="*/ 445127 h 458628"/>
                <a:gd name="connsiteX21" fmla="*/ 124087 w 300037"/>
                <a:gd name="connsiteY21" fmla="*/ 291679 h 458628"/>
                <a:gd name="connsiteX22" fmla="*/ 140375 w 300037"/>
                <a:gd name="connsiteY22" fmla="*/ 273677 h 458628"/>
                <a:gd name="connsiteX23" fmla="*/ 209812 w 300037"/>
                <a:gd name="connsiteY23" fmla="*/ 279678 h 458628"/>
                <a:gd name="connsiteX24" fmla="*/ 220956 w 300037"/>
                <a:gd name="connsiteY24" fmla="*/ 286965 h 458628"/>
                <a:gd name="connsiteX25" fmla="*/ 234243 w 300037"/>
                <a:gd name="connsiteY25" fmla="*/ 357688 h 458628"/>
                <a:gd name="connsiteX26" fmla="*/ 234243 w 300037"/>
                <a:gd name="connsiteY26" fmla="*/ 360688 h 458628"/>
                <a:gd name="connsiteX27" fmla="*/ 271105 w 300037"/>
                <a:gd name="connsiteY27" fmla="*/ 330684 h 458628"/>
                <a:gd name="connsiteX28" fmla="*/ 299823 w 300037"/>
                <a:gd name="connsiteY28" fmla="*/ 63222 h 458628"/>
                <a:gd name="connsiteX29" fmla="*/ 299823 w 300037"/>
                <a:gd name="connsiteY29" fmla="*/ 63222 h 458628"/>
                <a:gd name="connsiteX30" fmla="*/ 271963 w 300037"/>
                <a:gd name="connsiteY30" fmla="*/ 3215 h 458628"/>
                <a:gd name="connsiteX31" fmla="*/ 152376 w 300037"/>
                <a:gd name="connsiteY31" fmla="*/ 100513 h 458628"/>
                <a:gd name="connsiteX32" fmla="*/ 127944 w 300037"/>
                <a:gd name="connsiteY32" fmla="*/ 163092 h 45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037" h="458628">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05CD4BB-25C4-4732-BAAF-9DCAF74F2091}"/>
                </a:ext>
              </a:extLst>
            </p:cNvPr>
            <p:cNvSpPr/>
            <p:nvPr/>
          </p:nvSpPr>
          <p:spPr>
            <a:xfrm>
              <a:off x="6726722" y="4008715"/>
              <a:ext cx="60008" cy="287179"/>
            </a:xfrm>
            <a:custGeom>
              <a:avLst/>
              <a:gdLst>
                <a:gd name="connsiteX0" fmla="*/ 54221 w 60007"/>
                <a:gd name="connsiteY0" fmla="*/ 3215 h 287178"/>
                <a:gd name="connsiteX1" fmla="*/ 3215 w 60007"/>
                <a:gd name="connsiteY1" fmla="*/ 54221 h 287178"/>
                <a:gd name="connsiteX2" fmla="*/ 3215 w 60007"/>
                <a:gd name="connsiteY2" fmla="*/ 282678 h 287178"/>
                <a:gd name="connsiteX3" fmla="*/ 12216 w 60007"/>
                <a:gd name="connsiteY3" fmla="*/ 286107 h 287178"/>
                <a:gd name="connsiteX4" fmla="*/ 12216 w 60007"/>
                <a:gd name="connsiteY4" fmla="*/ 65794 h 287178"/>
                <a:gd name="connsiteX5" fmla="*/ 11787 w 60007"/>
                <a:gd name="connsiteY5" fmla="*/ 61508 h 287178"/>
                <a:gd name="connsiteX6" fmla="*/ 57650 w 60007"/>
                <a:gd name="connsiteY6" fmla="*/ 15645 h 287178"/>
                <a:gd name="connsiteX7" fmla="*/ 54221 w 60007"/>
                <a:gd name="connsiteY7" fmla="*/ 3215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07" h="287178">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90C2063D-EFC5-4485-8884-5AC0EFA651BC}"/>
                </a:ext>
              </a:extLst>
            </p:cNvPr>
            <p:cNvSpPr/>
            <p:nvPr/>
          </p:nvSpPr>
          <p:spPr>
            <a:xfrm>
              <a:off x="6777728" y="400871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A37C0A1-81E5-4570-B2BA-3B6DF042D48E}"/>
                </a:ext>
              </a:extLst>
            </p:cNvPr>
            <p:cNvSpPr/>
            <p:nvPr/>
          </p:nvSpPr>
          <p:spPr>
            <a:xfrm>
              <a:off x="7228642" y="3014305"/>
              <a:ext cx="244316" cy="252889"/>
            </a:xfrm>
            <a:custGeom>
              <a:avLst/>
              <a:gdLst>
                <a:gd name="connsiteX0" fmla="*/ 3215 w 244316"/>
                <a:gd name="connsiteY0" fmla="*/ 192667 h 252888"/>
                <a:gd name="connsiteX1" fmla="*/ 7501 w 244316"/>
                <a:gd name="connsiteY1" fmla="*/ 251389 h 252888"/>
                <a:gd name="connsiteX2" fmla="*/ 89797 w 244316"/>
                <a:gd name="connsiteY2" fmla="*/ 184952 h 252888"/>
                <a:gd name="connsiteX3" fmla="*/ 89797 w 244316"/>
                <a:gd name="connsiteY3" fmla="*/ 184952 h 252888"/>
                <a:gd name="connsiteX4" fmla="*/ 114229 w 244316"/>
                <a:gd name="connsiteY4" fmla="*/ 122372 h 252888"/>
                <a:gd name="connsiteX5" fmla="*/ 115086 w 244316"/>
                <a:gd name="connsiteY5" fmla="*/ 119801 h 252888"/>
                <a:gd name="connsiteX6" fmla="*/ 243673 w 244316"/>
                <a:gd name="connsiteY6" fmla="*/ 16073 h 252888"/>
                <a:gd name="connsiteX7" fmla="*/ 237673 w 244316"/>
                <a:gd name="connsiteY7" fmla="*/ 3215 h 252888"/>
                <a:gd name="connsiteX8" fmla="*/ 211526 w 244316"/>
                <a:gd name="connsiteY8" fmla="*/ 24217 h 252888"/>
                <a:gd name="connsiteX9" fmla="*/ 3215 w 244316"/>
                <a:gd name="connsiteY9" fmla="*/ 192667 h 25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316" h="252888">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C91385E8-8D37-4437-B9CD-A6B215C6AA8C}"/>
                </a:ext>
              </a:extLst>
            </p:cNvPr>
            <p:cNvSpPr/>
            <p:nvPr/>
          </p:nvSpPr>
          <p:spPr>
            <a:xfrm>
              <a:off x="6984325" y="2508528"/>
              <a:ext cx="265748" cy="257175"/>
            </a:xfrm>
            <a:custGeom>
              <a:avLst/>
              <a:gdLst>
                <a:gd name="connsiteX0" fmla="*/ 49506 w 265747"/>
                <a:gd name="connsiteY0" fmla="*/ 254389 h 257175"/>
                <a:gd name="connsiteX1" fmla="*/ 64937 w 265747"/>
                <a:gd name="connsiteY1" fmla="*/ 241959 h 257175"/>
                <a:gd name="connsiteX2" fmla="*/ 94512 w 265747"/>
                <a:gd name="connsiteY2" fmla="*/ 165664 h 257175"/>
                <a:gd name="connsiteX3" fmla="*/ 94512 w 265747"/>
                <a:gd name="connsiteY3" fmla="*/ 165664 h 257175"/>
                <a:gd name="connsiteX4" fmla="*/ 96226 w 265747"/>
                <a:gd name="connsiteY4" fmla="*/ 160520 h 257175"/>
                <a:gd name="connsiteX5" fmla="*/ 262533 w 265747"/>
                <a:gd name="connsiteY5" fmla="*/ 26361 h 257175"/>
                <a:gd name="connsiteX6" fmla="*/ 251817 w 265747"/>
                <a:gd name="connsiteY6" fmla="*/ 3215 h 257175"/>
                <a:gd name="connsiteX7" fmla="*/ 3215 w 265747"/>
                <a:gd name="connsiteY7" fmla="*/ 203811 h 257175"/>
                <a:gd name="connsiteX8" fmla="*/ 49506 w 265747"/>
                <a:gd name="connsiteY8" fmla="*/ 254389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747" h="257175">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4BA5CEA9-DB96-4885-B5C2-1D9959B2531B}"/>
                </a:ext>
              </a:extLst>
            </p:cNvPr>
            <p:cNvSpPr/>
            <p:nvPr/>
          </p:nvSpPr>
          <p:spPr>
            <a:xfrm>
              <a:off x="6799588" y="2266355"/>
              <a:ext cx="342900" cy="342900"/>
            </a:xfrm>
            <a:custGeom>
              <a:avLst/>
              <a:gdLst>
                <a:gd name="connsiteX0" fmla="*/ 25932 w 342900"/>
                <a:gd name="connsiteY0" fmla="*/ 265962 h 342900"/>
                <a:gd name="connsiteX1" fmla="*/ 190524 w 342900"/>
                <a:gd name="connsiteY1" fmla="*/ 133088 h 342900"/>
                <a:gd name="connsiteX2" fmla="*/ 193953 w 342900"/>
                <a:gd name="connsiteY2" fmla="*/ 130516 h 342900"/>
                <a:gd name="connsiteX3" fmla="*/ 209383 w 342900"/>
                <a:gd name="connsiteY3" fmla="*/ 102656 h 342900"/>
                <a:gd name="connsiteX4" fmla="*/ 269819 w 342900"/>
                <a:gd name="connsiteY4" fmla="*/ 109085 h 342900"/>
                <a:gd name="connsiteX5" fmla="*/ 263390 w 342900"/>
                <a:gd name="connsiteY5" fmla="*/ 169521 h 342900"/>
                <a:gd name="connsiteX6" fmla="*/ 228243 w 342900"/>
                <a:gd name="connsiteY6" fmla="*/ 178094 h 342900"/>
                <a:gd name="connsiteX7" fmla="*/ 227386 w 342900"/>
                <a:gd name="connsiteY7" fmla="*/ 178951 h 342900"/>
                <a:gd name="connsiteX8" fmla="*/ 64508 w 342900"/>
                <a:gd name="connsiteY8" fmla="*/ 310110 h 342900"/>
                <a:gd name="connsiteX9" fmla="*/ 92797 w 342900"/>
                <a:gd name="connsiteY9" fmla="*/ 341400 h 342900"/>
                <a:gd name="connsiteX10" fmla="*/ 333256 w 342900"/>
                <a:gd name="connsiteY10" fmla="*/ 147661 h 342900"/>
                <a:gd name="connsiteX11" fmla="*/ 341400 w 342900"/>
                <a:gd name="connsiteY11" fmla="*/ 73509 h 342900"/>
                <a:gd name="connsiteX12" fmla="*/ 341400 w 342900"/>
                <a:gd name="connsiteY12" fmla="*/ 73509 h 342900"/>
                <a:gd name="connsiteX13" fmla="*/ 319968 w 342900"/>
                <a:gd name="connsiteY13" fmla="*/ 39219 h 342900"/>
                <a:gd name="connsiteX14" fmla="*/ 295537 w 342900"/>
                <a:gd name="connsiteY14" fmla="*/ 3215 h 342900"/>
                <a:gd name="connsiteX15" fmla="*/ 3215 w 342900"/>
                <a:gd name="connsiteY15" fmla="*/ 238958 h 342900"/>
                <a:gd name="connsiteX16" fmla="*/ 25932 w 342900"/>
                <a:gd name="connsiteY16" fmla="*/ 265962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900" h="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19B8992-36DC-4BC6-9350-4E25E74362A6}"/>
                </a:ext>
              </a:extLst>
            </p:cNvPr>
            <p:cNvSpPr/>
            <p:nvPr/>
          </p:nvSpPr>
          <p:spPr>
            <a:xfrm>
              <a:off x="7057620" y="2570678"/>
              <a:ext cx="261461" cy="295751"/>
            </a:xfrm>
            <a:custGeom>
              <a:avLst/>
              <a:gdLst>
                <a:gd name="connsiteX0" fmla="*/ 26361 w 261461"/>
                <a:gd name="connsiteY0" fmla="*/ 198668 h 295751"/>
                <a:gd name="connsiteX1" fmla="*/ 24646 w 261461"/>
                <a:gd name="connsiteY1" fmla="*/ 203811 h 295751"/>
                <a:gd name="connsiteX2" fmla="*/ 3215 w 261461"/>
                <a:gd name="connsiteY2" fmla="*/ 221385 h 295751"/>
                <a:gd name="connsiteX3" fmla="*/ 32790 w 261461"/>
                <a:gd name="connsiteY3" fmla="*/ 253960 h 295751"/>
                <a:gd name="connsiteX4" fmla="*/ 112086 w 261461"/>
                <a:gd name="connsiteY4" fmla="*/ 190095 h 295751"/>
                <a:gd name="connsiteX5" fmla="*/ 131374 w 261461"/>
                <a:gd name="connsiteY5" fmla="*/ 139946 h 295751"/>
                <a:gd name="connsiteX6" fmla="*/ 132660 w 261461"/>
                <a:gd name="connsiteY6" fmla="*/ 137374 h 295751"/>
                <a:gd name="connsiteX7" fmla="*/ 156663 w 261461"/>
                <a:gd name="connsiteY7" fmla="*/ 118086 h 295751"/>
                <a:gd name="connsiteX8" fmla="*/ 163521 w 261461"/>
                <a:gd name="connsiteY8" fmla="*/ 58936 h 295751"/>
                <a:gd name="connsiteX9" fmla="*/ 223957 w 261461"/>
                <a:gd name="connsiteY9" fmla="*/ 65794 h 295751"/>
                <a:gd name="connsiteX10" fmla="*/ 217527 w 261461"/>
                <a:gd name="connsiteY10" fmla="*/ 126230 h 295751"/>
                <a:gd name="connsiteX11" fmla="*/ 171665 w 261461"/>
                <a:gd name="connsiteY11" fmla="*/ 131374 h 295751"/>
                <a:gd name="connsiteX12" fmla="*/ 148519 w 261461"/>
                <a:gd name="connsiteY12" fmla="*/ 150233 h 295751"/>
                <a:gd name="connsiteX13" fmla="*/ 129231 w 261461"/>
                <a:gd name="connsiteY13" fmla="*/ 200382 h 295751"/>
                <a:gd name="connsiteX14" fmla="*/ 128373 w 261461"/>
                <a:gd name="connsiteY14" fmla="*/ 202525 h 295751"/>
                <a:gd name="connsiteX15" fmla="*/ 46077 w 261461"/>
                <a:gd name="connsiteY15" fmla="*/ 268962 h 295751"/>
                <a:gd name="connsiteX16" fmla="*/ 69223 w 261461"/>
                <a:gd name="connsiteY16" fmla="*/ 294680 h 295751"/>
                <a:gd name="connsiteX17" fmla="*/ 259961 w 261461"/>
                <a:gd name="connsiteY17" fmla="*/ 141232 h 295751"/>
                <a:gd name="connsiteX18" fmla="*/ 247102 w 261461"/>
                <a:gd name="connsiteY18" fmla="*/ 112086 h 295751"/>
                <a:gd name="connsiteX19" fmla="*/ 247102 w 261461"/>
                <a:gd name="connsiteY19" fmla="*/ 112086 h 295751"/>
                <a:gd name="connsiteX20" fmla="*/ 205526 w 261461"/>
                <a:gd name="connsiteY20" fmla="*/ 3215 h 295751"/>
                <a:gd name="connsiteX21" fmla="*/ 56364 w 261461"/>
                <a:gd name="connsiteY21" fmla="*/ 123658 h 295751"/>
                <a:gd name="connsiteX22" fmla="*/ 26361 w 261461"/>
                <a:gd name="connsiteY22" fmla="*/ 198668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461" h="29575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6D05DCE-AAD4-4C1D-A4F1-2431695B52D3}"/>
                </a:ext>
              </a:extLst>
            </p:cNvPr>
            <p:cNvSpPr/>
            <p:nvPr/>
          </p:nvSpPr>
          <p:spPr>
            <a:xfrm>
              <a:off x="6592562" y="3826121"/>
              <a:ext cx="154305" cy="424339"/>
            </a:xfrm>
            <a:custGeom>
              <a:avLst/>
              <a:gdLst>
                <a:gd name="connsiteX0" fmla="*/ 136088 w 154305"/>
                <a:gd name="connsiteY0" fmla="*/ 8358 h 424338"/>
                <a:gd name="connsiteX1" fmla="*/ 136088 w 154305"/>
                <a:gd name="connsiteY1" fmla="*/ 8358 h 424338"/>
                <a:gd name="connsiteX2" fmla="*/ 134374 w 154305"/>
                <a:gd name="connsiteY2" fmla="*/ 3215 h 424338"/>
                <a:gd name="connsiteX3" fmla="*/ 3215 w 154305"/>
                <a:gd name="connsiteY3" fmla="*/ 134374 h 424338"/>
                <a:gd name="connsiteX4" fmla="*/ 3215 w 154305"/>
                <a:gd name="connsiteY4" fmla="*/ 409980 h 424338"/>
                <a:gd name="connsiteX5" fmla="*/ 28504 w 154305"/>
                <a:gd name="connsiteY5" fmla="*/ 421553 h 424338"/>
                <a:gd name="connsiteX6" fmla="*/ 28504 w 154305"/>
                <a:gd name="connsiteY6" fmla="*/ 193524 h 424338"/>
                <a:gd name="connsiteX7" fmla="*/ 28504 w 154305"/>
                <a:gd name="connsiteY7" fmla="*/ 189667 h 424338"/>
                <a:gd name="connsiteX8" fmla="*/ 153662 w 154305"/>
                <a:gd name="connsiteY8" fmla="*/ 64508 h 424338"/>
                <a:gd name="connsiteX9" fmla="*/ 136088 w 154305"/>
                <a:gd name="connsiteY9" fmla="*/ 8358 h 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305" h="424338">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E3F9D22-E088-4121-94CA-CB6EA301DF13}"/>
                </a:ext>
              </a:extLst>
            </p:cNvPr>
            <p:cNvSpPr/>
            <p:nvPr/>
          </p:nvSpPr>
          <p:spPr>
            <a:xfrm>
              <a:off x="6637139" y="3908417"/>
              <a:ext cx="124301" cy="355759"/>
            </a:xfrm>
            <a:custGeom>
              <a:avLst/>
              <a:gdLst>
                <a:gd name="connsiteX0" fmla="*/ 115515 w 124301"/>
                <a:gd name="connsiteY0" fmla="*/ 3215 h 355758"/>
                <a:gd name="connsiteX1" fmla="*/ 115515 w 124301"/>
                <a:gd name="connsiteY1" fmla="*/ 3215 h 355758"/>
                <a:gd name="connsiteX2" fmla="*/ 3215 w 124301"/>
                <a:gd name="connsiteY2" fmla="*/ 115514 h 355758"/>
                <a:gd name="connsiteX3" fmla="*/ 3215 w 124301"/>
                <a:gd name="connsiteY3" fmla="*/ 347401 h 355758"/>
                <a:gd name="connsiteX4" fmla="*/ 22503 w 124301"/>
                <a:gd name="connsiteY4" fmla="*/ 355545 h 355758"/>
                <a:gd name="connsiteX5" fmla="*/ 22503 w 124301"/>
                <a:gd name="connsiteY5" fmla="*/ 129231 h 355758"/>
                <a:gd name="connsiteX6" fmla="*/ 22074 w 124301"/>
                <a:gd name="connsiteY6" fmla="*/ 125373 h 355758"/>
                <a:gd name="connsiteX7" fmla="*/ 121944 w 124301"/>
                <a:gd name="connsiteY7" fmla="*/ 25503 h 355758"/>
                <a:gd name="connsiteX8" fmla="*/ 115515 w 124301"/>
                <a:gd name="connsiteY8" fmla="*/ 3215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01" h="355758">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E0B19F26-0316-484D-A192-AC512E92D9A6}"/>
                </a:ext>
              </a:extLst>
            </p:cNvPr>
            <p:cNvSpPr/>
            <p:nvPr/>
          </p:nvSpPr>
          <p:spPr>
            <a:xfrm>
              <a:off x="6496122" y="3624667"/>
              <a:ext cx="175736" cy="587216"/>
            </a:xfrm>
            <a:custGeom>
              <a:avLst/>
              <a:gdLst>
                <a:gd name="connsiteX0" fmla="*/ 172093 w 175736"/>
                <a:gd name="connsiteY0" fmla="*/ 47792 h 587216"/>
                <a:gd name="connsiteX1" fmla="*/ 172521 w 175736"/>
                <a:gd name="connsiteY1" fmla="*/ 43505 h 587216"/>
                <a:gd name="connsiteX2" fmla="*/ 172950 w 175736"/>
                <a:gd name="connsiteY2" fmla="*/ 43077 h 587216"/>
                <a:gd name="connsiteX3" fmla="*/ 156663 w 175736"/>
                <a:gd name="connsiteY3" fmla="*/ 3215 h 587216"/>
                <a:gd name="connsiteX4" fmla="*/ 122373 w 175736"/>
                <a:gd name="connsiteY4" fmla="*/ 37505 h 587216"/>
                <a:gd name="connsiteX5" fmla="*/ 122373 w 175736"/>
                <a:gd name="connsiteY5" fmla="*/ 178522 h 587216"/>
                <a:gd name="connsiteX6" fmla="*/ 122373 w 175736"/>
                <a:gd name="connsiteY6" fmla="*/ 182808 h 587216"/>
                <a:gd name="connsiteX7" fmla="*/ 3215 w 175736"/>
                <a:gd name="connsiteY7" fmla="*/ 301966 h 587216"/>
                <a:gd name="connsiteX8" fmla="*/ 3215 w 175736"/>
                <a:gd name="connsiteY8" fmla="*/ 565571 h 587216"/>
                <a:gd name="connsiteX9" fmla="*/ 42648 w 175736"/>
                <a:gd name="connsiteY9" fmla="*/ 584430 h 587216"/>
                <a:gd name="connsiteX10" fmla="*/ 42648 w 175736"/>
                <a:gd name="connsiteY10" fmla="*/ 328541 h 587216"/>
                <a:gd name="connsiteX11" fmla="*/ 42648 w 175736"/>
                <a:gd name="connsiteY11" fmla="*/ 324255 h 587216"/>
                <a:gd name="connsiteX12" fmla="*/ 172521 w 175736"/>
                <a:gd name="connsiteY12" fmla="*/ 194381 h 587216"/>
                <a:gd name="connsiteX13" fmla="*/ 172093 w 175736"/>
                <a:gd name="connsiteY13" fmla="*/ 47792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736" h="58721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F19F8D94-9E7C-46E2-8511-7A21A01684E5}"/>
                </a:ext>
              </a:extLst>
            </p:cNvPr>
            <p:cNvSpPr/>
            <p:nvPr/>
          </p:nvSpPr>
          <p:spPr>
            <a:xfrm>
              <a:off x="7136916" y="2725412"/>
              <a:ext cx="210026" cy="184309"/>
            </a:xfrm>
            <a:custGeom>
              <a:avLst/>
              <a:gdLst>
                <a:gd name="connsiteX0" fmla="*/ 29361 w 210026"/>
                <a:gd name="connsiteY0" fmla="*/ 184094 h 184308"/>
                <a:gd name="connsiteX1" fmla="*/ 112086 w 210026"/>
                <a:gd name="connsiteY1" fmla="*/ 117658 h 184308"/>
                <a:gd name="connsiteX2" fmla="*/ 115943 w 210026"/>
                <a:gd name="connsiteY2" fmla="*/ 118086 h 184308"/>
                <a:gd name="connsiteX3" fmla="*/ 115943 w 210026"/>
                <a:gd name="connsiteY3" fmla="*/ 118086 h 184308"/>
                <a:gd name="connsiteX4" fmla="*/ 153662 w 210026"/>
                <a:gd name="connsiteY4" fmla="*/ 121944 h 184308"/>
                <a:gd name="connsiteX5" fmla="*/ 176808 w 210026"/>
                <a:gd name="connsiteY5" fmla="*/ 90226 h 184308"/>
                <a:gd name="connsiteX6" fmla="*/ 190953 w 210026"/>
                <a:gd name="connsiteY6" fmla="*/ 44791 h 184308"/>
                <a:gd name="connsiteX7" fmla="*/ 208098 w 210026"/>
                <a:gd name="connsiteY7" fmla="*/ 36648 h 184308"/>
                <a:gd name="connsiteX8" fmla="*/ 189667 w 210026"/>
                <a:gd name="connsiteY8" fmla="*/ 3215 h 184308"/>
                <a:gd name="connsiteX9" fmla="*/ 3215 w 210026"/>
                <a:gd name="connsiteY9" fmla="*/ 153662 h 184308"/>
                <a:gd name="connsiteX10" fmla="*/ 29361 w 210026"/>
                <a:gd name="connsiteY10" fmla="*/ 184094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84308">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E28180CD-1EB8-44ED-9426-2CE7BAACB818}"/>
                </a:ext>
              </a:extLst>
            </p:cNvPr>
            <p:cNvSpPr/>
            <p:nvPr/>
          </p:nvSpPr>
          <p:spPr>
            <a:xfrm>
              <a:off x="6915745" y="2392799"/>
              <a:ext cx="295751" cy="278606"/>
            </a:xfrm>
            <a:custGeom>
              <a:avLst/>
              <a:gdLst>
                <a:gd name="connsiteX0" fmla="*/ 24217 w 295751"/>
                <a:gd name="connsiteY0" fmla="*/ 267676 h 278606"/>
                <a:gd name="connsiteX1" fmla="*/ 32361 w 295751"/>
                <a:gd name="connsiteY1" fmla="*/ 276677 h 278606"/>
                <a:gd name="connsiteX2" fmla="*/ 293394 w 295751"/>
                <a:gd name="connsiteY2" fmla="*/ 66223 h 278606"/>
                <a:gd name="connsiteX3" fmla="*/ 258247 w 295751"/>
                <a:gd name="connsiteY3" fmla="*/ 3215 h 278606"/>
                <a:gd name="connsiteX4" fmla="*/ 258247 w 295751"/>
                <a:gd name="connsiteY4" fmla="*/ 3215 h 278606"/>
                <a:gd name="connsiteX5" fmla="*/ 254818 w 295751"/>
                <a:gd name="connsiteY5" fmla="*/ 33647 h 278606"/>
                <a:gd name="connsiteX6" fmla="*/ 253960 w 295751"/>
                <a:gd name="connsiteY6" fmla="*/ 41791 h 278606"/>
                <a:gd name="connsiteX7" fmla="*/ 3215 w 295751"/>
                <a:gd name="connsiteY7" fmla="*/ 244102 h 278606"/>
                <a:gd name="connsiteX8" fmla="*/ 24217 w 295751"/>
                <a:gd name="connsiteY8" fmla="*/ 267676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751" h="278606">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65485C99-BB44-42ED-83E4-3AEB5591C9B7}"/>
                </a:ext>
              </a:extLst>
            </p:cNvPr>
            <p:cNvSpPr/>
            <p:nvPr/>
          </p:nvSpPr>
          <p:spPr>
            <a:xfrm>
              <a:off x="6819305" y="4280464"/>
              <a:ext cx="12859" cy="17145"/>
            </a:xfrm>
            <a:custGeom>
              <a:avLst/>
              <a:gdLst>
                <a:gd name="connsiteX0" fmla="*/ 9216 w 12858"/>
                <a:gd name="connsiteY0" fmla="*/ 3215 h 17145"/>
                <a:gd name="connsiteX1" fmla="*/ 9216 w 12858"/>
                <a:gd name="connsiteY1" fmla="*/ 3215 h 17145"/>
                <a:gd name="connsiteX2" fmla="*/ 3215 w 12858"/>
                <a:gd name="connsiteY2" fmla="*/ 9644 h 17145"/>
                <a:gd name="connsiteX3" fmla="*/ 10501 w 12858"/>
                <a:gd name="connsiteY3" fmla="*/ 14787 h 17145"/>
                <a:gd name="connsiteX4" fmla="*/ 9216 w 12858"/>
                <a:gd name="connsiteY4" fmla="*/ 3215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9216" y="3215"/>
                  </a:moveTo>
                  <a:lnTo>
                    <a:pt x="9216" y="3215"/>
                  </a:lnTo>
                  <a:cubicBezTo>
                    <a:pt x="7072" y="5358"/>
                    <a:pt x="5358" y="7501"/>
                    <a:pt x="3215" y="9644"/>
                  </a:cubicBezTo>
                  <a:lnTo>
                    <a:pt x="10501" y="14787"/>
                  </a:lnTo>
                  <a:cubicBezTo>
                    <a:pt x="10073" y="10930"/>
                    <a:pt x="9644" y="7072"/>
                    <a:pt x="9216" y="3215"/>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EFFAE9E-7DAB-4D46-88EF-8499A40F412B}"/>
                </a:ext>
              </a:extLst>
            </p:cNvPr>
            <p:cNvSpPr/>
            <p:nvPr/>
          </p:nvSpPr>
          <p:spPr>
            <a:xfrm>
              <a:off x="6338387" y="2212348"/>
              <a:ext cx="64294" cy="55721"/>
            </a:xfrm>
            <a:custGeom>
              <a:avLst/>
              <a:gdLst>
                <a:gd name="connsiteX0" fmla="*/ 60222 w 64293"/>
                <a:gd name="connsiteY0" fmla="*/ 56364 h 55721"/>
                <a:gd name="connsiteX1" fmla="*/ 60651 w 64293"/>
                <a:gd name="connsiteY1" fmla="*/ 34075 h 55721"/>
                <a:gd name="connsiteX2" fmla="*/ 61508 w 64293"/>
                <a:gd name="connsiteY2" fmla="*/ 9644 h 55721"/>
                <a:gd name="connsiteX3" fmla="*/ 3215 w 64293"/>
                <a:gd name="connsiteY3" fmla="*/ 3215 h 55721"/>
                <a:gd name="connsiteX4" fmla="*/ 17788 w 64293"/>
                <a:gd name="connsiteY4" fmla="*/ 51649 h 55721"/>
                <a:gd name="connsiteX5" fmla="*/ 60222 w 64293"/>
                <a:gd name="connsiteY5" fmla="*/ 56364 h 5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55721">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8DE0D65-956D-44A9-8C4B-C4308C1C3A6F}"/>
                </a:ext>
              </a:extLst>
            </p:cNvPr>
            <p:cNvSpPr/>
            <p:nvPr/>
          </p:nvSpPr>
          <p:spPr>
            <a:xfrm>
              <a:off x="6814161" y="4192167"/>
              <a:ext cx="12859" cy="68580"/>
            </a:xfrm>
            <a:custGeom>
              <a:avLst/>
              <a:gdLst>
                <a:gd name="connsiteX0" fmla="*/ 3215 w 12858"/>
                <a:gd name="connsiteY0" fmla="*/ 69223 h 68580"/>
                <a:gd name="connsiteX1" fmla="*/ 3215 w 12858"/>
                <a:gd name="connsiteY1" fmla="*/ 69223 h 68580"/>
                <a:gd name="connsiteX2" fmla="*/ 10930 w 12858"/>
                <a:gd name="connsiteY2" fmla="*/ 60651 h 68580"/>
                <a:gd name="connsiteX3" fmla="*/ 3215 w 12858"/>
                <a:gd name="connsiteY3" fmla="*/ 3215 h 68580"/>
                <a:gd name="connsiteX4" fmla="*/ 3215 w 12858"/>
                <a:gd name="connsiteY4" fmla="*/ 69223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68580">
                  <a:moveTo>
                    <a:pt x="3215" y="69223"/>
                  </a:moveTo>
                  <a:lnTo>
                    <a:pt x="3215" y="69223"/>
                  </a:lnTo>
                  <a:cubicBezTo>
                    <a:pt x="5787" y="66223"/>
                    <a:pt x="8358" y="63651"/>
                    <a:pt x="10930" y="60651"/>
                  </a:cubicBezTo>
                  <a:cubicBezTo>
                    <a:pt x="8358" y="41362"/>
                    <a:pt x="5787" y="22074"/>
                    <a:pt x="3215" y="3215"/>
                  </a:cubicBezTo>
                  <a:lnTo>
                    <a:pt x="3215" y="69223"/>
                  </a:ln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AE2E3F11-0402-431A-B37A-07B44F724800}"/>
                </a:ext>
              </a:extLst>
            </p:cNvPr>
            <p:cNvSpPr/>
            <p:nvPr/>
          </p:nvSpPr>
          <p:spPr>
            <a:xfrm>
              <a:off x="6362390" y="2291644"/>
              <a:ext cx="38576" cy="90011"/>
            </a:xfrm>
            <a:custGeom>
              <a:avLst/>
              <a:gdLst>
                <a:gd name="connsiteX0" fmla="*/ 38362 w 38576"/>
                <a:gd name="connsiteY0" fmla="*/ 87225 h 90011"/>
                <a:gd name="connsiteX1" fmla="*/ 38362 w 38576"/>
                <a:gd name="connsiteY1" fmla="*/ 87225 h 90011"/>
                <a:gd name="connsiteX2" fmla="*/ 35790 w 38576"/>
                <a:gd name="connsiteY2" fmla="*/ 6644 h 90011"/>
                <a:gd name="connsiteX3" fmla="*/ 3215 w 38576"/>
                <a:gd name="connsiteY3" fmla="*/ 3215 h 90011"/>
                <a:gd name="connsiteX4" fmla="*/ 31504 w 38576"/>
                <a:gd name="connsiteY4" fmla="*/ 86368 h 90011"/>
                <a:gd name="connsiteX5" fmla="*/ 38362 w 38576"/>
                <a:gd name="connsiteY5" fmla="*/ 87225 h 9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90011">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EA5CA934-AF47-4E11-8C0B-8661C7C9A598}"/>
                </a:ext>
              </a:extLst>
            </p:cNvPr>
            <p:cNvSpPr/>
            <p:nvPr/>
          </p:nvSpPr>
          <p:spPr>
            <a:xfrm>
              <a:off x="6814161" y="4318611"/>
              <a:ext cx="8573" cy="8573"/>
            </a:xfrm>
            <a:custGeom>
              <a:avLst/>
              <a:gdLst>
                <a:gd name="connsiteX0" fmla="*/ 3215 w 8572"/>
                <a:gd name="connsiteY0" fmla="*/ 5358 h 8572"/>
                <a:gd name="connsiteX1" fmla="*/ 8358 w 8572"/>
                <a:gd name="connsiteY1" fmla="*/ 7072 h 8572"/>
                <a:gd name="connsiteX2" fmla="*/ 3215 w 8572"/>
                <a:gd name="connsiteY2" fmla="*/ 3215 h 8572"/>
                <a:gd name="connsiteX3" fmla="*/ 3215 w 8572"/>
                <a:gd name="connsiteY3" fmla="*/ 5358 h 8572"/>
              </a:gdLst>
              <a:ahLst/>
              <a:cxnLst>
                <a:cxn ang="0">
                  <a:pos x="connsiteX0" y="connsiteY0"/>
                </a:cxn>
                <a:cxn ang="0">
                  <a:pos x="connsiteX1" y="connsiteY1"/>
                </a:cxn>
                <a:cxn ang="0">
                  <a:pos x="connsiteX2" y="connsiteY2"/>
                </a:cxn>
                <a:cxn ang="0">
                  <a:pos x="connsiteX3" y="connsiteY3"/>
                </a:cxn>
              </a:cxnLst>
              <a:rect l="l" t="t" r="r" b="b"/>
              <a:pathLst>
                <a:path w="8572" h="8572">
                  <a:moveTo>
                    <a:pt x="3215" y="5358"/>
                  </a:moveTo>
                  <a:cubicBezTo>
                    <a:pt x="4929" y="5787"/>
                    <a:pt x="6644" y="6644"/>
                    <a:pt x="8358" y="7072"/>
                  </a:cubicBezTo>
                  <a:lnTo>
                    <a:pt x="3215" y="3215"/>
                  </a:lnTo>
                  <a:lnTo>
                    <a:pt x="3215" y="5358"/>
                  </a:ln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9FEAC111-6961-4270-BC8C-88DB833177B3}"/>
                </a:ext>
              </a:extLst>
            </p:cNvPr>
            <p:cNvSpPr/>
            <p:nvPr/>
          </p:nvSpPr>
          <p:spPr>
            <a:xfrm>
              <a:off x="6554843" y="3714250"/>
              <a:ext cx="167164" cy="514350"/>
            </a:xfrm>
            <a:custGeom>
              <a:avLst/>
              <a:gdLst>
                <a:gd name="connsiteX0" fmla="*/ 21217 w 167163"/>
                <a:gd name="connsiteY0" fmla="*/ 241530 h 514350"/>
                <a:gd name="connsiteX1" fmla="*/ 21217 w 167163"/>
                <a:gd name="connsiteY1" fmla="*/ 241530 h 514350"/>
                <a:gd name="connsiteX2" fmla="*/ 21217 w 167163"/>
                <a:gd name="connsiteY2" fmla="*/ 237673 h 514350"/>
                <a:gd name="connsiteX3" fmla="*/ 164806 w 167163"/>
                <a:gd name="connsiteY3" fmla="*/ 94083 h 514350"/>
                <a:gd name="connsiteX4" fmla="*/ 132660 w 167163"/>
                <a:gd name="connsiteY4" fmla="*/ 3215 h 514350"/>
                <a:gd name="connsiteX5" fmla="*/ 132660 w 167163"/>
                <a:gd name="connsiteY5" fmla="*/ 109942 h 514350"/>
                <a:gd name="connsiteX6" fmla="*/ 132660 w 167163"/>
                <a:gd name="connsiteY6" fmla="*/ 113800 h 514350"/>
                <a:gd name="connsiteX7" fmla="*/ 3215 w 167163"/>
                <a:gd name="connsiteY7" fmla="*/ 243245 h 514350"/>
                <a:gd name="connsiteX8" fmla="*/ 3215 w 167163"/>
                <a:gd name="connsiteY8" fmla="*/ 504277 h 514350"/>
                <a:gd name="connsiteX9" fmla="*/ 20788 w 167163"/>
                <a:gd name="connsiteY9" fmla="*/ 512850 h 514350"/>
                <a:gd name="connsiteX10" fmla="*/ 20788 w 167163"/>
                <a:gd name="connsiteY10" fmla="*/ 24153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63" h="514350">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9F39052D-4064-48B1-8504-A69FE159142C}"/>
                </a:ext>
              </a:extLst>
            </p:cNvPr>
            <p:cNvSpPr/>
            <p:nvPr/>
          </p:nvSpPr>
          <p:spPr>
            <a:xfrm>
              <a:off x="6783300" y="4332327"/>
              <a:ext cx="55721" cy="38576"/>
            </a:xfrm>
            <a:custGeom>
              <a:avLst/>
              <a:gdLst>
                <a:gd name="connsiteX0" fmla="*/ 52935 w 55721"/>
                <a:gd name="connsiteY0" fmla="*/ 38362 h 38576"/>
                <a:gd name="connsiteX1" fmla="*/ 52078 w 55721"/>
                <a:gd name="connsiteY1" fmla="*/ 20360 h 38576"/>
                <a:gd name="connsiteX2" fmla="*/ 3215 w 55721"/>
                <a:gd name="connsiteY2" fmla="*/ 3215 h 38576"/>
                <a:gd name="connsiteX3" fmla="*/ 52935 w 55721"/>
                <a:gd name="connsiteY3" fmla="*/ 38362 h 38576"/>
              </a:gdLst>
              <a:ahLst/>
              <a:cxnLst>
                <a:cxn ang="0">
                  <a:pos x="connsiteX0" y="connsiteY0"/>
                </a:cxn>
                <a:cxn ang="0">
                  <a:pos x="connsiteX1" y="connsiteY1"/>
                </a:cxn>
                <a:cxn ang="0">
                  <a:pos x="connsiteX2" y="connsiteY2"/>
                </a:cxn>
                <a:cxn ang="0">
                  <a:pos x="connsiteX3" y="connsiteY3"/>
                </a:cxn>
              </a:cxnLst>
              <a:rect l="l" t="t" r="r" b="b"/>
              <a:pathLst>
                <a:path w="55721" h="38576">
                  <a:moveTo>
                    <a:pt x="52935" y="38362"/>
                  </a:moveTo>
                  <a:cubicBezTo>
                    <a:pt x="52935" y="32361"/>
                    <a:pt x="52507" y="26361"/>
                    <a:pt x="52078" y="20360"/>
                  </a:cubicBezTo>
                  <a:cubicBezTo>
                    <a:pt x="35790" y="14788"/>
                    <a:pt x="19503" y="9216"/>
                    <a:pt x="3215" y="3215"/>
                  </a:cubicBezTo>
                  <a:lnTo>
                    <a:pt x="52935" y="38362"/>
                  </a:ln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ABB278B-657F-4FB6-944B-CC0099C1E0D1}"/>
                </a:ext>
              </a:extLst>
            </p:cNvPr>
            <p:cNvSpPr/>
            <p:nvPr/>
          </p:nvSpPr>
          <p:spPr>
            <a:xfrm>
              <a:off x="6560415" y="3424499"/>
              <a:ext cx="8573" cy="12859"/>
            </a:xfrm>
            <a:custGeom>
              <a:avLst/>
              <a:gdLst>
                <a:gd name="connsiteX0" fmla="*/ 3215 w 8572"/>
                <a:gd name="connsiteY0" fmla="*/ 7072 h 12858"/>
                <a:gd name="connsiteX1" fmla="*/ 6644 w 8572"/>
                <a:gd name="connsiteY1" fmla="*/ 10501 h 12858"/>
                <a:gd name="connsiteX2" fmla="*/ 3215 w 8572"/>
                <a:gd name="connsiteY2" fmla="*/ 3215 h 12858"/>
                <a:gd name="connsiteX3" fmla="*/ 3215 w 8572"/>
                <a:gd name="connsiteY3" fmla="*/ 7072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7072"/>
                  </a:moveTo>
                  <a:lnTo>
                    <a:pt x="6644" y="10501"/>
                  </a:lnTo>
                  <a:cubicBezTo>
                    <a:pt x="5358" y="7929"/>
                    <a:pt x="4072" y="5358"/>
                    <a:pt x="3215" y="3215"/>
                  </a:cubicBezTo>
                  <a:lnTo>
                    <a:pt x="3215" y="7072"/>
                  </a:ln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F2370BB-1966-4296-B3AE-FF0BBC8B760C}"/>
                </a:ext>
              </a:extLst>
            </p:cNvPr>
            <p:cNvSpPr/>
            <p:nvPr/>
          </p:nvSpPr>
          <p:spPr>
            <a:xfrm>
              <a:off x="7492246" y="3442073"/>
              <a:ext cx="145733" cy="210026"/>
            </a:xfrm>
            <a:custGeom>
              <a:avLst/>
              <a:gdLst>
                <a:gd name="connsiteX0" fmla="*/ 13930 w 145732"/>
                <a:gd name="connsiteY0" fmla="*/ 108657 h 210026"/>
                <a:gd name="connsiteX1" fmla="*/ 3215 w 145732"/>
                <a:gd name="connsiteY1" fmla="*/ 209383 h 210026"/>
                <a:gd name="connsiteX2" fmla="*/ 28932 w 145732"/>
                <a:gd name="connsiteY2" fmla="*/ 181523 h 210026"/>
                <a:gd name="connsiteX3" fmla="*/ 36219 w 145732"/>
                <a:gd name="connsiteY3" fmla="*/ 113800 h 210026"/>
                <a:gd name="connsiteX4" fmla="*/ 36219 w 145732"/>
                <a:gd name="connsiteY4" fmla="*/ 109514 h 210026"/>
                <a:gd name="connsiteX5" fmla="*/ 36219 w 145732"/>
                <a:gd name="connsiteY5" fmla="*/ 109514 h 210026"/>
                <a:gd name="connsiteX6" fmla="*/ 146376 w 145732"/>
                <a:gd name="connsiteY6" fmla="*/ 20788 h 210026"/>
                <a:gd name="connsiteX7" fmla="*/ 141661 w 145732"/>
                <a:gd name="connsiteY7" fmla="*/ 3215 h 210026"/>
                <a:gd name="connsiteX8" fmla="*/ 17788 w 145732"/>
                <a:gd name="connsiteY8" fmla="*/ 103084 h 210026"/>
                <a:gd name="connsiteX9" fmla="*/ 13930 w 145732"/>
                <a:gd name="connsiteY9" fmla="*/ 108657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732" h="210026">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91FF368D-462D-48AA-A075-3BF057B2FB71}"/>
                </a:ext>
              </a:extLst>
            </p:cNvPr>
            <p:cNvSpPr/>
            <p:nvPr/>
          </p:nvSpPr>
          <p:spPr>
            <a:xfrm>
              <a:off x="7343942" y="3174611"/>
              <a:ext cx="235744" cy="394335"/>
            </a:xfrm>
            <a:custGeom>
              <a:avLst/>
              <a:gdLst>
                <a:gd name="connsiteX0" fmla="*/ 66222 w 235743"/>
                <a:gd name="connsiteY0" fmla="*/ 310539 h 394335"/>
                <a:gd name="connsiteX1" fmla="*/ 49077 w 235743"/>
                <a:gd name="connsiteY1" fmla="*/ 322540 h 394335"/>
                <a:gd name="connsiteX2" fmla="*/ 4929 w 235743"/>
                <a:gd name="connsiteY2" fmla="*/ 358116 h 394335"/>
                <a:gd name="connsiteX3" fmla="*/ 3643 w 235743"/>
                <a:gd name="connsiteY3" fmla="*/ 378262 h 394335"/>
                <a:gd name="connsiteX4" fmla="*/ 18217 w 235743"/>
                <a:gd name="connsiteY4" fmla="*/ 392835 h 394335"/>
                <a:gd name="connsiteX5" fmla="*/ 29789 w 235743"/>
                <a:gd name="connsiteY5" fmla="*/ 390692 h 394335"/>
                <a:gd name="connsiteX6" fmla="*/ 30647 w 235743"/>
                <a:gd name="connsiteY6" fmla="*/ 383405 h 394335"/>
                <a:gd name="connsiteX7" fmla="*/ 215384 w 235743"/>
                <a:gd name="connsiteY7" fmla="*/ 234672 h 394335"/>
                <a:gd name="connsiteX8" fmla="*/ 215384 w 235743"/>
                <a:gd name="connsiteY8" fmla="*/ 234672 h 394335"/>
                <a:gd name="connsiteX9" fmla="*/ 233386 w 235743"/>
                <a:gd name="connsiteY9" fmla="*/ 66222 h 394335"/>
                <a:gd name="connsiteX10" fmla="*/ 214527 w 235743"/>
                <a:gd name="connsiteY10" fmla="*/ 40076 h 394335"/>
                <a:gd name="connsiteX11" fmla="*/ 196953 w 235743"/>
                <a:gd name="connsiteY11" fmla="*/ 3215 h 394335"/>
                <a:gd name="connsiteX12" fmla="*/ 174236 w 235743"/>
                <a:gd name="connsiteY12" fmla="*/ 213669 h 394335"/>
                <a:gd name="connsiteX13" fmla="*/ 173379 w 235743"/>
                <a:gd name="connsiteY13" fmla="*/ 221813 h 394335"/>
                <a:gd name="connsiteX14" fmla="*/ 72652 w 235743"/>
                <a:gd name="connsiteY14" fmla="*/ 302823 h 394335"/>
                <a:gd name="connsiteX15" fmla="*/ 66222 w 235743"/>
                <a:gd name="connsiteY15" fmla="*/ 310539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743" h="394335">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FC1CF2D-8043-4747-908C-66FF04B254F7}"/>
                </a:ext>
              </a:extLst>
            </p:cNvPr>
            <p:cNvSpPr/>
            <p:nvPr/>
          </p:nvSpPr>
          <p:spPr>
            <a:xfrm>
              <a:off x="7538538" y="3481935"/>
              <a:ext cx="102870" cy="132874"/>
            </a:xfrm>
            <a:custGeom>
              <a:avLst/>
              <a:gdLst>
                <a:gd name="connsiteX0" fmla="*/ 3215 w 102870"/>
                <a:gd name="connsiteY0" fmla="*/ 133088 h 132873"/>
                <a:gd name="connsiteX1" fmla="*/ 16073 w 102870"/>
                <a:gd name="connsiteY1" fmla="*/ 130516 h 132873"/>
                <a:gd name="connsiteX2" fmla="*/ 18645 w 102870"/>
                <a:gd name="connsiteY2" fmla="*/ 107371 h 132873"/>
                <a:gd name="connsiteX3" fmla="*/ 19074 w 102870"/>
                <a:gd name="connsiteY3" fmla="*/ 103513 h 132873"/>
                <a:gd name="connsiteX4" fmla="*/ 19074 w 102870"/>
                <a:gd name="connsiteY4" fmla="*/ 103513 h 132873"/>
                <a:gd name="connsiteX5" fmla="*/ 70937 w 102870"/>
                <a:gd name="connsiteY5" fmla="*/ 61508 h 132873"/>
                <a:gd name="connsiteX6" fmla="*/ 95369 w 102870"/>
                <a:gd name="connsiteY6" fmla="*/ 16502 h 132873"/>
                <a:gd name="connsiteX7" fmla="*/ 103513 w 102870"/>
                <a:gd name="connsiteY7" fmla="*/ 3215 h 132873"/>
                <a:gd name="connsiteX8" fmla="*/ 8787 w 102870"/>
                <a:gd name="connsiteY8" fmla="*/ 79939 h 132873"/>
                <a:gd name="connsiteX9" fmla="*/ 3215 w 102870"/>
                <a:gd name="connsiteY9" fmla="*/ 133088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70" h="132873">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B567968-9497-497F-802D-61B1D34272D7}"/>
                </a:ext>
              </a:extLst>
            </p:cNvPr>
            <p:cNvSpPr/>
            <p:nvPr/>
          </p:nvSpPr>
          <p:spPr>
            <a:xfrm>
              <a:off x="6316956" y="2133910"/>
              <a:ext cx="90011" cy="60008"/>
            </a:xfrm>
            <a:custGeom>
              <a:avLst/>
              <a:gdLst>
                <a:gd name="connsiteX0" fmla="*/ 85082 w 90011"/>
                <a:gd name="connsiteY0" fmla="*/ 58936 h 60007"/>
                <a:gd name="connsiteX1" fmla="*/ 88511 w 90011"/>
                <a:gd name="connsiteY1" fmla="*/ 12216 h 60007"/>
                <a:gd name="connsiteX2" fmla="*/ 3215 w 90011"/>
                <a:gd name="connsiteY2" fmla="*/ 3215 h 60007"/>
                <a:gd name="connsiteX3" fmla="*/ 16502 w 90011"/>
                <a:gd name="connsiteY3" fmla="*/ 51649 h 60007"/>
                <a:gd name="connsiteX4" fmla="*/ 85082 w 90011"/>
                <a:gd name="connsiteY4" fmla="*/ 58936 h 60007"/>
                <a:gd name="connsiteX5" fmla="*/ 85082 w 90011"/>
                <a:gd name="connsiteY5" fmla="*/ 58936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11" h="60007">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1BC95325-7D14-4E70-AC44-9315E6246889}"/>
                </a:ext>
              </a:extLst>
            </p:cNvPr>
            <p:cNvSpPr/>
            <p:nvPr/>
          </p:nvSpPr>
          <p:spPr>
            <a:xfrm>
              <a:off x="7449812" y="3579233"/>
              <a:ext cx="34290" cy="81439"/>
            </a:xfrm>
            <a:custGeom>
              <a:avLst/>
              <a:gdLst>
                <a:gd name="connsiteX0" fmla="*/ 25075 w 34290"/>
                <a:gd name="connsiteY0" fmla="*/ 79510 h 81438"/>
                <a:gd name="connsiteX1" fmla="*/ 33218 w 34290"/>
                <a:gd name="connsiteY1" fmla="*/ 3215 h 81438"/>
                <a:gd name="connsiteX2" fmla="*/ 29361 w 34290"/>
                <a:gd name="connsiteY2" fmla="*/ 9216 h 81438"/>
                <a:gd name="connsiteX3" fmla="*/ 3215 w 34290"/>
                <a:gd name="connsiteY3" fmla="*/ 53364 h 81438"/>
                <a:gd name="connsiteX4" fmla="*/ 25075 w 34290"/>
                <a:gd name="connsiteY4" fmla="*/ 79510 h 8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81438">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5FBE8872-C17C-4E11-80DE-4E4B91F34BB9}"/>
                </a:ext>
              </a:extLst>
            </p:cNvPr>
            <p:cNvSpPr/>
            <p:nvPr/>
          </p:nvSpPr>
          <p:spPr>
            <a:xfrm>
              <a:off x="6270665" y="1672709"/>
              <a:ext cx="458629" cy="291465"/>
            </a:xfrm>
            <a:custGeom>
              <a:avLst/>
              <a:gdLst>
                <a:gd name="connsiteX0" fmla="*/ 361974 w 458628"/>
                <a:gd name="connsiteY0" fmla="*/ 68366 h 291465"/>
                <a:gd name="connsiteX1" fmla="*/ 246245 w 458628"/>
                <a:gd name="connsiteY1" fmla="*/ 55936 h 291465"/>
                <a:gd name="connsiteX2" fmla="*/ 3215 w 458628"/>
                <a:gd name="connsiteY2" fmla="*/ 251817 h 291465"/>
                <a:gd name="connsiteX3" fmla="*/ 10073 w 458628"/>
                <a:gd name="connsiteY3" fmla="*/ 289536 h 291465"/>
                <a:gd name="connsiteX4" fmla="*/ 260390 w 458628"/>
                <a:gd name="connsiteY4" fmla="*/ 88082 h 291465"/>
                <a:gd name="connsiteX5" fmla="*/ 260390 w 458628"/>
                <a:gd name="connsiteY5" fmla="*/ 88082 h 291465"/>
                <a:gd name="connsiteX6" fmla="*/ 266819 w 458628"/>
                <a:gd name="connsiteY6" fmla="*/ 88511 h 291465"/>
                <a:gd name="connsiteX7" fmla="*/ 412123 w 458628"/>
                <a:gd name="connsiteY7" fmla="*/ 103942 h 291465"/>
                <a:gd name="connsiteX8" fmla="*/ 431840 w 458628"/>
                <a:gd name="connsiteY8" fmla="*/ 88082 h 291465"/>
                <a:gd name="connsiteX9" fmla="*/ 447270 w 458628"/>
                <a:gd name="connsiteY9" fmla="*/ 51221 h 291465"/>
                <a:gd name="connsiteX10" fmla="*/ 455843 w 458628"/>
                <a:gd name="connsiteY10" fmla="*/ 46077 h 291465"/>
                <a:gd name="connsiteX11" fmla="*/ 450271 w 458628"/>
                <a:gd name="connsiteY11" fmla="*/ 3215 h 291465"/>
                <a:gd name="connsiteX12" fmla="*/ 368403 w 458628"/>
                <a:gd name="connsiteY12" fmla="*/ 69223 h 291465"/>
                <a:gd name="connsiteX13" fmla="*/ 361974 w 458628"/>
                <a:gd name="connsiteY13" fmla="*/ 6836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628" h="291465">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80548FD2-DDCE-4256-A721-625956C51A32}"/>
                </a:ext>
              </a:extLst>
            </p:cNvPr>
            <p:cNvSpPr/>
            <p:nvPr/>
          </p:nvSpPr>
          <p:spPr>
            <a:xfrm>
              <a:off x="6295096" y="1940171"/>
              <a:ext cx="132874" cy="180023"/>
            </a:xfrm>
            <a:custGeom>
              <a:avLst/>
              <a:gdLst>
                <a:gd name="connsiteX0" fmla="*/ 3215 w 132873"/>
                <a:gd name="connsiteY0" fmla="*/ 106513 h 180022"/>
                <a:gd name="connsiteX1" fmla="*/ 17359 w 132873"/>
                <a:gd name="connsiteY1" fmla="*/ 166521 h 180022"/>
                <a:gd name="connsiteX2" fmla="*/ 112943 w 132873"/>
                <a:gd name="connsiteY2" fmla="*/ 176808 h 180022"/>
                <a:gd name="connsiteX3" fmla="*/ 117658 w 132873"/>
                <a:gd name="connsiteY3" fmla="*/ 130945 h 180022"/>
                <a:gd name="connsiteX4" fmla="*/ 131802 w 132873"/>
                <a:gd name="connsiteY4" fmla="*/ 3215 h 180022"/>
                <a:gd name="connsiteX5" fmla="*/ 3215 w 132873"/>
                <a:gd name="connsiteY5" fmla="*/ 106513 h 1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73" h="180022">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D7D6E2EC-4F02-42C5-AC78-E048DE29BC74}"/>
                </a:ext>
              </a:extLst>
            </p:cNvPr>
            <p:cNvSpPr/>
            <p:nvPr/>
          </p:nvSpPr>
          <p:spPr>
            <a:xfrm>
              <a:off x="6283952" y="1785866"/>
              <a:ext cx="531495" cy="261461"/>
            </a:xfrm>
            <a:custGeom>
              <a:avLst/>
              <a:gdLst>
                <a:gd name="connsiteX0" fmla="*/ 407408 w 531495"/>
                <a:gd name="connsiteY0" fmla="*/ 21646 h 261461"/>
                <a:gd name="connsiteX1" fmla="*/ 401407 w 531495"/>
                <a:gd name="connsiteY1" fmla="*/ 20788 h 261461"/>
                <a:gd name="connsiteX2" fmla="*/ 256532 w 531495"/>
                <a:gd name="connsiteY2" fmla="*/ 5358 h 261461"/>
                <a:gd name="connsiteX3" fmla="*/ 4929 w 531495"/>
                <a:gd name="connsiteY3" fmla="*/ 207669 h 261461"/>
                <a:gd name="connsiteX4" fmla="*/ 3215 w 531495"/>
                <a:gd name="connsiteY4" fmla="*/ 207669 h 261461"/>
                <a:gd name="connsiteX5" fmla="*/ 7501 w 531495"/>
                <a:gd name="connsiteY5" fmla="*/ 228243 h 261461"/>
                <a:gd name="connsiteX6" fmla="*/ 145518 w 531495"/>
                <a:gd name="connsiteY6" fmla="*/ 117229 h 261461"/>
                <a:gd name="connsiteX7" fmla="*/ 145947 w 531495"/>
                <a:gd name="connsiteY7" fmla="*/ 107371 h 261461"/>
                <a:gd name="connsiteX8" fmla="*/ 148519 w 531495"/>
                <a:gd name="connsiteY8" fmla="*/ 115086 h 261461"/>
                <a:gd name="connsiteX9" fmla="*/ 215384 w 531495"/>
                <a:gd name="connsiteY9" fmla="*/ 61508 h 261461"/>
                <a:gd name="connsiteX10" fmla="*/ 221385 w 531495"/>
                <a:gd name="connsiteY10" fmla="*/ 61936 h 261461"/>
                <a:gd name="connsiteX11" fmla="*/ 289108 w 531495"/>
                <a:gd name="connsiteY11" fmla="*/ 69223 h 261461"/>
                <a:gd name="connsiteX12" fmla="*/ 302824 w 531495"/>
                <a:gd name="connsiteY12" fmla="*/ 49078 h 261461"/>
                <a:gd name="connsiteX13" fmla="*/ 362831 w 531495"/>
                <a:gd name="connsiteY13" fmla="*/ 55507 h 261461"/>
                <a:gd name="connsiteX14" fmla="*/ 356830 w 531495"/>
                <a:gd name="connsiteY14" fmla="*/ 115943 h 261461"/>
                <a:gd name="connsiteX15" fmla="*/ 296394 w 531495"/>
                <a:gd name="connsiteY15" fmla="*/ 109514 h 261461"/>
                <a:gd name="connsiteX16" fmla="*/ 290393 w 531495"/>
                <a:gd name="connsiteY16" fmla="*/ 99227 h 261461"/>
                <a:gd name="connsiteX17" fmla="*/ 224385 w 531495"/>
                <a:gd name="connsiteY17" fmla="*/ 92369 h 261461"/>
                <a:gd name="connsiteX18" fmla="*/ 157091 w 531495"/>
                <a:gd name="connsiteY18" fmla="*/ 146804 h 261461"/>
                <a:gd name="connsiteX19" fmla="*/ 169950 w 531495"/>
                <a:gd name="connsiteY19" fmla="*/ 179380 h 261461"/>
                <a:gd name="connsiteX20" fmla="*/ 228243 w 531495"/>
                <a:gd name="connsiteY20" fmla="*/ 259104 h 261461"/>
                <a:gd name="connsiteX21" fmla="*/ 440841 w 531495"/>
                <a:gd name="connsiteY21" fmla="*/ 88083 h 261461"/>
                <a:gd name="connsiteX22" fmla="*/ 446842 w 531495"/>
                <a:gd name="connsiteY22" fmla="*/ 88940 h 261461"/>
                <a:gd name="connsiteX23" fmla="*/ 527852 w 531495"/>
                <a:gd name="connsiteY23" fmla="*/ 97512 h 261461"/>
                <a:gd name="connsiteX24" fmla="*/ 528709 w 531495"/>
                <a:gd name="connsiteY24" fmla="*/ 94083 h 261461"/>
                <a:gd name="connsiteX25" fmla="*/ 487990 w 531495"/>
                <a:gd name="connsiteY25" fmla="*/ 26789 h 261461"/>
                <a:gd name="connsiteX26" fmla="*/ 476845 w 531495"/>
                <a:gd name="connsiteY26" fmla="*/ 12644 h 261461"/>
                <a:gd name="connsiteX27" fmla="*/ 432697 w 531495"/>
                <a:gd name="connsiteY27" fmla="*/ 3215 h 261461"/>
                <a:gd name="connsiteX28" fmla="*/ 407408 w 531495"/>
                <a:gd name="connsiteY28" fmla="*/ 21646 h 26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1495" h="261461">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F50FD386-5C78-41FE-92DD-D1755BCFC370}"/>
                </a:ext>
              </a:extLst>
            </p:cNvPr>
            <p:cNvSpPr/>
            <p:nvPr/>
          </p:nvSpPr>
          <p:spPr>
            <a:xfrm>
              <a:off x="6773442" y="2205490"/>
              <a:ext cx="304324" cy="278606"/>
            </a:xfrm>
            <a:custGeom>
              <a:avLst/>
              <a:gdLst>
                <a:gd name="connsiteX0" fmla="*/ 250960 w 304323"/>
                <a:gd name="connsiteY0" fmla="*/ 64079 h 278606"/>
                <a:gd name="connsiteX1" fmla="*/ 249674 w 304323"/>
                <a:gd name="connsiteY1" fmla="*/ 67937 h 278606"/>
                <a:gd name="connsiteX2" fmla="*/ 3215 w 304323"/>
                <a:gd name="connsiteY2" fmla="*/ 266819 h 278606"/>
                <a:gd name="connsiteX3" fmla="*/ 10501 w 304323"/>
                <a:gd name="connsiteY3" fmla="*/ 277106 h 278606"/>
                <a:gd name="connsiteX4" fmla="*/ 304110 w 304323"/>
                <a:gd name="connsiteY4" fmla="*/ 40505 h 278606"/>
                <a:gd name="connsiteX5" fmla="*/ 274106 w 304323"/>
                <a:gd name="connsiteY5" fmla="*/ 3215 h 278606"/>
                <a:gd name="connsiteX6" fmla="*/ 274106 w 304323"/>
                <a:gd name="connsiteY6" fmla="*/ 3215 h 278606"/>
                <a:gd name="connsiteX7" fmla="*/ 250960 w 304323"/>
                <a:gd name="connsiteY7" fmla="*/ 64079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23" h="278606">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79DDD9E-5810-4438-8446-EC2946527C8F}"/>
                </a:ext>
              </a:extLst>
            </p:cNvPr>
            <p:cNvSpPr/>
            <p:nvPr/>
          </p:nvSpPr>
          <p:spPr>
            <a:xfrm>
              <a:off x="5728454" y="3630239"/>
              <a:ext cx="8573" cy="17145"/>
            </a:xfrm>
            <a:custGeom>
              <a:avLst/>
              <a:gdLst>
                <a:gd name="connsiteX0" fmla="*/ 8358 w 8572"/>
                <a:gd name="connsiteY0" fmla="*/ 13930 h 17145"/>
                <a:gd name="connsiteX1" fmla="*/ 8358 w 8572"/>
                <a:gd name="connsiteY1" fmla="*/ 3215 h 17145"/>
                <a:gd name="connsiteX2" fmla="*/ 3215 w 8572"/>
                <a:gd name="connsiteY2" fmla="*/ 8787 h 17145"/>
                <a:gd name="connsiteX3" fmla="*/ 3215 w 8572"/>
                <a:gd name="connsiteY3" fmla="*/ 8787 h 17145"/>
                <a:gd name="connsiteX4" fmla="*/ 8358 w 8572"/>
                <a:gd name="connsiteY4" fmla="*/ 13930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17145">
                  <a:moveTo>
                    <a:pt x="8358" y="13930"/>
                  </a:moveTo>
                  <a:cubicBezTo>
                    <a:pt x="8358" y="10073"/>
                    <a:pt x="8358" y="6644"/>
                    <a:pt x="8358" y="3215"/>
                  </a:cubicBezTo>
                  <a:lnTo>
                    <a:pt x="3215" y="8787"/>
                  </a:lnTo>
                  <a:lnTo>
                    <a:pt x="3215" y="8787"/>
                  </a:lnTo>
                  <a:cubicBezTo>
                    <a:pt x="4929" y="10501"/>
                    <a:pt x="6644" y="12216"/>
                    <a:pt x="8358" y="13930"/>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C8CD9B0E-766D-43DB-AC97-7C9C2303435F}"/>
                </a:ext>
              </a:extLst>
            </p:cNvPr>
            <p:cNvSpPr/>
            <p:nvPr/>
          </p:nvSpPr>
          <p:spPr>
            <a:xfrm>
              <a:off x="5454563" y="3259907"/>
              <a:ext cx="77153" cy="77153"/>
            </a:xfrm>
            <a:custGeom>
              <a:avLst/>
              <a:gdLst>
                <a:gd name="connsiteX0" fmla="*/ 11787 w 77152"/>
                <a:gd name="connsiteY0" fmla="*/ 77796 h 77152"/>
                <a:gd name="connsiteX1" fmla="*/ 11787 w 77152"/>
                <a:gd name="connsiteY1" fmla="*/ 77796 h 77152"/>
                <a:gd name="connsiteX2" fmla="*/ 76081 w 77152"/>
                <a:gd name="connsiteY2" fmla="*/ 13502 h 77152"/>
                <a:gd name="connsiteX3" fmla="*/ 65794 w 77152"/>
                <a:gd name="connsiteY3" fmla="*/ 3215 h 77152"/>
                <a:gd name="connsiteX4" fmla="*/ 3215 w 77152"/>
                <a:gd name="connsiteY4" fmla="*/ 65794 h 77152"/>
                <a:gd name="connsiteX5" fmla="*/ 11787 w 77152"/>
                <a:gd name="connsiteY5" fmla="*/ 77796 h 77152"/>
                <a:gd name="connsiteX6" fmla="*/ 11787 w 77152"/>
                <a:gd name="connsiteY6" fmla="*/ 77796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52" h="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40FEDBE1-4C24-44F0-8278-A209574E651A}"/>
                </a:ext>
              </a:extLst>
            </p:cNvPr>
            <p:cNvSpPr/>
            <p:nvPr/>
          </p:nvSpPr>
          <p:spPr>
            <a:xfrm>
              <a:off x="5704022" y="346650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1883034-9E15-4FBE-B307-9952A87D6407}"/>
                </a:ext>
              </a:extLst>
            </p:cNvPr>
            <p:cNvSpPr/>
            <p:nvPr/>
          </p:nvSpPr>
          <p:spPr>
            <a:xfrm>
              <a:off x="5610582" y="3440359"/>
              <a:ext cx="98584" cy="102870"/>
            </a:xfrm>
            <a:custGeom>
              <a:avLst/>
              <a:gdLst>
                <a:gd name="connsiteX0" fmla="*/ 96655 w 98583"/>
                <a:gd name="connsiteY0" fmla="*/ 29361 h 102870"/>
                <a:gd name="connsiteX1" fmla="*/ 75224 w 98583"/>
                <a:gd name="connsiteY1" fmla="*/ 3215 h 102870"/>
                <a:gd name="connsiteX2" fmla="*/ 73938 w 98583"/>
                <a:gd name="connsiteY2" fmla="*/ 3643 h 102870"/>
                <a:gd name="connsiteX3" fmla="*/ 3215 w 98583"/>
                <a:gd name="connsiteY3" fmla="*/ 74366 h 102870"/>
                <a:gd name="connsiteX4" fmla="*/ 26360 w 98583"/>
                <a:gd name="connsiteY4" fmla="*/ 100084 h 102870"/>
                <a:gd name="connsiteX5" fmla="*/ 96655 w 98583"/>
                <a:gd name="connsiteY5" fmla="*/ 29361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102870">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3EA484C-ACD7-4A23-9B9C-B7C79276808F}"/>
                </a:ext>
              </a:extLst>
            </p:cNvPr>
            <p:cNvSpPr/>
            <p:nvPr/>
          </p:nvSpPr>
          <p:spPr>
            <a:xfrm>
              <a:off x="5334548" y="3122319"/>
              <a:ext cx="64294" cy="64294"/>
            </a:xfrm>
            <a:custGeom>
              <a:avLst/>
              <a:gdLst>
                <a:gd name="connsiteX0" fmla="*/ 61079 w 64293"/>
                <a:gd name="connsiteY0" fmla="*/ 25932 h 64293"/>
                <a:gd name="connsiteX1" fmla="*/ 61079 w 64293"/>
                <a:gd name="connsiteY1" fmla="*/ 25932 h 64293"/>
                <a:gd name="connsiteX2" fmla="*/ 34076 w 64293"/>
                <a:gd name="connsiteY2" fmla="*/ 3215 h 64293"/>
                <a:gd name="connsiteX3" fmla="*/ 3215 w 64293"/>
                <a:gd name="connsiteY3" fmla="*/ 34076 h 64293"/>
                <a:gd name="connsiteX4" fmla="*/ 22931 w 64293"/>
                <a:gd name="connsiteY4" fmla="*/ 64079 h 64293"/>
                <a:gd name="connsiteX5" fmla="*/ 61079 w 64293"/>
                <a:gd name="connsiteY5" fmla="*/ 25932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889BB82-71D9-423C-9AD1-40425751DF90}"/>
                </a:ext>
              </a:extLst>
            </p:cNvPr>
            <p:cNvSpPr/>
            <p:nvPr/>
          </p:nvSpPr>
          <p:spPr>
            <a:xfrm>
              <a:off x="5388126" y="3184041"/>
              <a:ext cx="85725" cy="90011"/>
            </a:xfrm>
            <a:custGeom>
              <a:avLst/>
              <a:gdLst>
                <a:gd name="connsiteX0" fmla="*/ 82939 w 85725"/>
                <a:gd name="connsiteY0" fmla="*/ 31933 h 90011"/>
                <a:gd name="connsiteX1" fmla="*/ 51649 w 85725"/>
                <a:gd name="connsiteY1" fmla="*/ 3215 h 90011"/>
                <a:gd name="connsiteX2" fmla="*/ 3215 w 85725"/>
                <a:gd name="connsiteY2" fmla="*/ 51650 h 90011"/>
                <a:gd name="connsiteX3" fmla="*/ 28075 w 85725"/>
                <a:gd name="connsiteY3" fmla="*/ 86797 h 90011"/>
                <a:gd name="connsiteX4" fmla="*/ 82939 w 85725"/>
                <a:gd name="connsiteY4" fmla="*/ 31933 h 9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90011">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F8457F3E-9CEF-4677-BAEB-B82D58F54B7D}"/>
                </a:ext>
              </a:extLst>
            </p:cNvPr>
            <p:cNvSpPr/>
            <p:nvPr/>
          </p:nvSpPr>
          <p:spPr>
            <a:xfrm>
              <a:off x="5520142" y="3312200"/>
              <a:ext cx="55721" cy="55721"/>
            </a:xfrm>
            <a:custGeom>
              <a:avLst/>
              <a:gdLst>
                <a:gd name="connsiteX0" fmla="*/ 55078 w 55721"/>
                <a:gd name="connsiteY0" fmla="*/ 6644 h 55721"/>
                <a:gd name="connsiteX1" fmla="*/ 51649 w 55721"/>
                <a:gd name="connsiteY1" fmla="*/ 3215 h 55721"/>
                <a:gd name="connsiteX2" fmla="*/ 3215 w 55721"/>
                <a:gd name="connsiteY2" fmla="*/ 51649 h 55721"/>
                <a:gd name="connsiteX3" fmla="*/ 7501 w 55721"/>
                <a:gd name="connsiteY3" fmla="*/ 54221 h 55721"/>
                <a:gd name="connsiteX4" fmla="*/ 55078 w 55721"/>
                <a:gd name="connsiteY4" fmla="*/ 6644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EBE70129-E8EE-42C0-8BC1-B8C6138B7E7B}"/>
                </a:ext>
              </a:extLst>
            </p:cNvPr>
            <p:cNvSpPr/>
            <p:nvPr/>
          </p:nvSpPr>
          <p:spPr>
            <a:xfrm>
              <a:off x="5568577" y="3402639"/>
              <a:ext cx="90011" cy="98584"/>
            </a:xfrm>
            <a:custGeom>
              <a:avLst/>
              <a:gdLst>
                <a:gd name="connsiteX0" fmla="*/ 90654 w 90011"/>
                <a:gd name="connsiteY0" fmla="*/ 39219 h 98583"/>
                <a:gd name="connsiteX1" fmla="*/ 64508 w 90011"/>
                <a:gd name="connsiteY1" fmla="*/ 3215 h 98583"/>
                <a:gd name="connsiteX2" fmla="*/ 3215 w 90011"/>
                <a:gd name="connsiteY2" fmla="*/ 64508 h 98583"/>
                <a:gd name="connsiteX3" fmla="*/ 32361 w 90011"/>
                <a:gd name="connsiteY3" fmla="*/ 97512 h 98583"/>
                <a:gd name="connsiteX4" fmla="*/ 90654 w 90011"/>
                <a:gd name="connsiteY4" fmla="*/ 39219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11" h="98583">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F192B8E-88E2-4221-92CF-0A050D94C2F7}"/>
                </a:ext>
              </a:extLst>
            </p:cNvPr>
            <p:cNvSpPr/>
            <p:nvPr/>
          </p:nvSpPr>
          <p:spPr>
            <a:xfrm>
              <a:off x="5535144" y="3337060"/>
              <a:ext cx="85725" cy="102870"/>
            </a:xfrm>
            <a:custGeom>
              <a:avLst/>
              <a:gdLst>
                <a:gd name="connsiteX0" fmla="*/ 10930 w 85725"/>
                <a:gd name="connsiteY0" fmla="*/ 100084 h 102870"/>
                <a:gd name="connsiteX1" fmla="*/ 10930 w 85725"/>
                <a:gd name="connsiteY1" fmla="*/ 100084 h 102870"/>
                <a:gd name="connsiteX2" fmla="*/ 82939 w 85725"/>
                <a:gd name="connsiteY2" fmla="*/ 28075 h 102870"/>
                <a:gd name="connsiteX3" fmla="*/ 60222 w 85725"/>
                <a:gd name="connsiteY3" fmla="*/ 3215 h 102870"/>
                <a:gd name="connsiteX4" fmla="*/ 9644 w 85725"/>
                <a:gd name="connsiteY4" fmla="*/ 53792 h 102870"/>
                <a:gd name="connsiteX5" fmla="*/ 11359 w 85725"/>
                <a:gd name="connsiteY5" fmla="*/ 64937 h 102870"/>
                <a:gd name="connsiteX6" fmla="*/ 3215 w 85725"/>
                <a:gd name="connsiteY6" fmla="*/ 90226 h 102870"/>
                <a:gd name="connsiteX7" fmla="*/ 10930 w 85725"/>
                <a:gd name="connsiteY7" fmla="*/ 100084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02870">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90A4DAA2-9D7D-4979-84D9-0F67E632FF70}"/>
                </a:ext>
              </a:extLst>
            </p:cNvPr>
            <p:cNvSpPr/>
            <p:nvPr/>
          </p:nvSpPr>
          <p:spPr>
            <a:xfrm>
              <a:off x="5310973" y="3095316"/>
              <a:ext cx="34290" cy="38576"/>
            </a:xfrm>
            <a:custGeom>
              <a:avLst/>
              <a:gdLst>
                <a:gd name="connsiteX0" fmla="*/ 3215 w 34290"/>
                <a:gd name="connsiteY0" fmla="*/ 24646 h 38576"/>
                <a:gd name="connsiteX1" fmla="*/ 10501 w 34290"/>
                <a:gd name="connsiteY1" fmla="*/ 35790 h 38576"/>
                <a:gd name="connsiteX2" fmla="*/ 34933 w 34290"/>
                <a:gd name="connsiteY2" fmla="*/ 11358 h 38576"/>
                <a:gd name="connsiteX3" fmla="*/ 24646 w 34290"/>
                <a:gd name="connsiteY3" fmla="*/ 3215 h 38576"/>
                <a:gd name="connsiteX4" fmla="*/ 3215 w 34290"/>
                <a:gd name="connsiteY4" fmla="*/ 24646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8576">
                  <a:moveTo>
                    <a:pt x="3215" y="24646"/>
                  </a:moveTo>
                  <a:cubicBezTo>
                    <a:pt x="5358" y="28503"/>
                    <a:pt x="7930" y="31932"/>
                    <a:pt x="10501" y="35790"/>
                  </a:cubicBezTo>
                  <a:lnTo>
                    <a:pt x="34933" y="11358"/>
                  </a:lnTo>
                  <a:cubicBezTo>
                    <a:pt x="31504" y="8787"/>
                    <a:pt x="28075" y="6215"/>
                    <a:pt x="24646" y="3215"/>
                  </a:cubicBezTo>
                  <a:lnTo>
                    <a:pt x="3215" y="24646"/>
                  </a:ln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2AB0AD9E-490D-4BC3-B933-188E997E981B}"/>
                </a:ext>
              </a:extLst>
            </p:cNvPr>
            <p:cNvSpPr/>
            <p:nvPr/>
          </p:nvSpPr>
          <p:spPr>
            <a:xfrm>
              <a:off x="6202085" y="3276624"/>
              <a:ext cx="304324" cy="780098"/>
            </a:xfrm>
            <a:custGeom>
              <a:avLst/>
              <a:gdLst>
                <a:gd name="connsiteX0" fmla="*/ 54650 w 304323"/>
                <a:gd name="connsiteY0" fmla="*/ 627293 h 780097"/>
                <a:gd name="connsiteX1" fmla="*/ 222242 w 304323"/>
                <a:gd name="connsiteY1" fmla="*/ 459700 h 780097"/>
                <a:gd name="connsiteX2" fmla="*/ 222242 w 304323"/>
                <a:gd name="connsiteY2" fmla="*/ 459700 h 780097"/>
                <a:gd name="connsiteX3" fmla="*/ 222242 w 304323"/>
                <a:gd name="connsiteY3" fmla="*/ 126230 h 780097"/>
                <a:gd name="connsiteX4" fmla="*/ 222242 w 304323"/>
                <a:gd name="connsiteY4" fmla="*/ 118086 h 780097"/>
                <a:gd name="connsiteX5" fmla="*/ 302824 w 304323"/>
                <a:gd name="connsiteY5" fmla="*/ 37505 h 780097"/>
                <a:gd name="connsiteX6" fmla="*/ 285679 w 304323"/>
                <a:gd name="connsiteY6" fmla="*/ 3215 h 780097"/>
                <a:gd name="connsiteX7" fmla="*/ 179808 w 304323"/>
                <a:gd name="connsiteY7" fmla="*/ 109514 h 780097"/>
                <a:gd name="connsiteX8" fmla="*/ 179808 w 304323"/>
                <a:gd name="connsiteY8" fmla="*/ 443841 h 780097"/>
                <a:gd name="connsiteX9" fmla="*/ 179808 w 304323"/>
                <a:gd name="connsiteY9" fmla="*/ 451985 h 780097"/>
                <a:gd name="connsiteX10" fmla="*/ 3215 w 304323"/>
                <a:gd name="connsiteY10" fmla="*/ 628150 h 780097"/>
                <a:gd name="connsiteX11" fmla="*/ 3215 w 304323"/>
                <a:gd name="connsiteY11" fmla="*/ 746022 h 780097"/>
                <a:gd name="connsiteX12" fmla="*/ 54221 w 304323"/>
                <a:gd name="connsiteY12" fmla="*/ 778597 h 780097"/>
                <a:gd name="connsiteX13" fmla="*/ 54221 w 304323"/>
                <a:gd name="connsiteY13" fmla="*/ 627293 h 78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323" h="780097">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0A50845-A269-41DC-9BF3-566A2BBB8154}"/>
                </a:ext>
              </a:extLst>
            </p:cNvPr>
            <p:cNvSpPr/>
            <p:nvPr/>
          </p:nvSpPr>
          <p:spPr>
            <a:xfrm>
              <a:off x="6292525" y="3346918"/>
              <a:ext cx="317183" cy="797243"/>
            </a:xfrm>
            <a:custGeom>
              <a:avLst/>
              <a:gdLst>
                <a:gd name="connsiteX0" fmla="*/ 222671 w 317182"/>
                <a:gd name="connsiteY0" fmla="*/ 286536 h 797242"/>
                <a:gd name="connsiteX1" fmla="*/ 222671 w 317182"/>
                <a:gd name="connsiteY1" fmla="*/ 286536 h 797242"/>
                <a:gd name="connsiteX2" fmla="*/ 222671 w 317182"/>
                <a:gd name="connsiteY2" fmla="*/ 282678 h 797242"/>
                <a:gd name="connsiteX3" fmla="*/ 314825 w 317182"/>
                <a:gd name="connsiteY3" fmla="*/ 190524 h 797242"/>
                <a:gd name="connsiteX4" fmla="*/ 304538 w 317182"/>
                <a:gd name="connsiteY4" fmla="*/ 152805 h 797242"/>
                <a:gd name="connsiteX5" fmla="*/ 298537 w 317182"/>
                <a:gd name="connsiteY5" fmla="*/ 139518 h 797242"/>
                <a:gd name="connsiteX6" fmla="*/ 251817 w 317182"/>
                <a:gd name="connsiteY6" fmla="*/ 92797 h 797242"/>
                <a:gd name="connsiteX7" fmla="*/ 251817 w 317182"/>
                <a:gd name="connsiteY7" fmla="*/ 88940 h 797242"/>
                <a:gd name="connsiteX8" fmla="*/ 251817 w 317182"/>
                <a:gd name="connsiteY8" fmla="*/ 41791 h 797242"/>
                <a:gd name="connsiteX9" fmla="*/ 248388 w 317182"/>
                <a:gd name="connsiteY9" fmla="*/ 34933 h 797242"/>
                <a:gd name="connsiteX10" fmla="*/ 231672 w 317182"/>
                <a:gd name="connsiteY10" fmla="*/ 3215 h 797242"/>
                <a:gd name="connsiteX11" fmla="*/ 171236 w 317182"/>
                <a:gd name="connsiteY11" fmla="*/ 63651 h 797242"/>
                <a:gd name="connsiteX12" fmla="*/ 171236 w 317182"/>
                <a:gd name="connsiteY12" fmla="*/ 397121 h 797242"/>
                <a:gd name="connsiteX13" fmla="*/ 171236 w 317182"/>
                <a:gd name="connsiteY13" fmla="*/ 405265 h 797242"/>
                <a:gd name="connsiteX14" fmla="*/ 3215 w 317182"/>
                <a:gd name="connsiteY14" fmla="*/ 573286 h 797242"/>
                <a:gd name="connsiteX15" fmla="*/ 3215 w 317182"/>
                <a:gd name="connsiteY15" fmla="*/ 731877 h 797242"/>
                <a:gd name="connsiteX16" fmla="*/ 74795 w 317182"/>
                <a:gd name="connsiteY16" fmla="*/ 773454 h 797242"/>
                <a:gd name="connsiteX17" fmla="*/ 74795 w 317182"/>
                <a:gd name="connsiteY17" fmla="*/ 528709 h 797242"/>
                <a:gd name="connsiteX18" fmla="*/ 74795 w 317182"/>
                <a:gd name="connsiteY18" fmla="*/ 524851 h 797242"/>
                <a:gd name="connsiteX19" fmla="*/ 190524 w 317182"/>
                <a:gd name="connsiteY19" fmla="*/ 409123 h 797242"/>
                <a:gd name="connsiteX20" fmla="*/ 190524 w 317182"/>
                <a:gd name="connsiteY20" fmla="*/ 257390 h 797242"/>
                <a:gd name="connsiteX21" fmla="*/ 190524 w 317182"/>
                <a:gd name="connsiteY21" fmla="*/ 253103 h 797242"/>
                <a:gd name="connsiteX22" fmla="*/ 223099 w 317182"/>
                <a:gd name="connsiteY22" fmla="*/ 220528 h 797242"/>
                <a:gd name="connsiteX23" fmla="*/ 212384 w 317182"/>
                <a:gd name="connsiteY23" fmla="*/ 212812 h 797242"/>
                <a:gd name="connsiteX24" fmla="*/ 212384 w 317182"/>
                <a:gd name="connsiteY24" fmla="*/ 152376 h 797242"/>
                <a:gd name="connsiteX25" fmla="*/ 273248 w 317182"/>
                <a:gd name="connsiteY25" fmla="*/ 151948 h 797242"/>
                <a:gd name="connsiteX26" fmla="*/ 273248 w 317182"/>
                <a:gd name="connsiteY26" fmla="*/ 212812 h 797242"/>
                <a:gd name="connsiteX27" fmla="*/ 247102 w 317182"/>
                <a:gd name="connsiteY27" fmla="*/ 224814 h 797242"/>
                <a:gd name="connsiteX28" fmla="*/ 211098 w 317182"/>
                <a:gd name="connsiteY28" fmla="*/ 260818 h 797242"/>
                <a:gd name="connsiteX29" fmla="*/ 211098 w 317182"/>
                <a:gd name="connsiteY29" fmla="*/ 412552 h 797242"/>
                <a:gd name="connsiteX30" fmla="*/ 210669 w 317182"/>
                <a:gd name="connsiteY30" fmla="*/ 416838 h 797242"/>
                <a:gd name="connsiteX31" fmla="*/ 94940 w 317182"/>
                <a:gd name="connsiteY31" fmla="*/ 532567 h 797242"/>
                <a:gd name="connsiteX32" fmla="*/ 94940 w 317182"/>
                <a:gd name="connsiteY32" fmla="*/ 784170 h 797242"/>
                <a:gd name="connsiteX33" fmla="*/ 117658 w 317182"/>
                <a:gd name="connsiteY33" fmla="*/ 796600 h 797242"/>
                <a:gd name="connsiteX34" fmla="*/ 117658 w 317182"/>
                <a:gd name="connsiteY34" fmla="*/ 538139 h 797242"/>
                <a:gd name="connsiteX35" fmla="*/ 117229 w 317182"/>
                <a:gd name="connsiteY35" fmla="*/ 533853 h 797242"/>
                <a:gd name="connsiteX36" fmla="*/ 222671 w 317182"/>
                <a:gd name="connsiteY36" fmla="*/ 428411 h 797242"/>
                <a:gd name="connsiteX37" fmla="*/ 222671 w 317182"/>
                <a:gd name="connsiteY37" fmla="*/ 286536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7182" h="79724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1A4C6092-C42A-416F-8DCB-B9457F6EC957}"/>
                </a:ext>
              </a:extLst>
            </p:cNvPr>
            <p:cNvSpPr/>
            <p:nvPr/>
          </p:nvSpPr>
          <p:spPr>
            <a:xfrm>
              <a:off x="6458402" y="3594664"/>
              <a:ext cx="188595" cy="587216"/>
            </a:xfrm>
            <a:custGeom>
              <a:avLst/>
              <a:gdLst>
                <a:gd name="connsiteX0" fmla="*/ 21217 w 188595"/>
                <a:gd name="connsiteY0" fmla="*/ 585716 h 587216"/>
                <a:gd name="connsiteX1" fmla="*/ 21217 w 188595"/>
                <a:gd name="connsiteY1" fmla="*/ 327684 h 587216"/>
                <a:gd name="connsiteX2" fmla="*/ 21646 w 188595"/>
                <a:gd name="connsiteY2" fmla="*/ 323397 h 587216"/>
                <a:gd name="connsiteX3" fmla="*/ 140375 w 188595"/>
                <a:gd name="connsiteY3" fmla="*/ 204668 h 587216"/>
                <a:gd name="connsiteX4" fmla="*/ 140375 w 188595"/>
                <a:gd name="connsiteY4" fmla="*/ 62793 h 587216"/>
                <a:gd name="connsiteX5" fmla="*/ 140803 w 188595"/>
                <a:gd name="connsiteY5" fmla="*/ 58936 h 587216"/>
                <a:gd name="connsiteX6" fmla="*/ 186238 w 188595"/>
                <a:gd name="connsiteY6" fmla="*/ 13502 h 587216"/>
                <a:gd name="connsiteX7" fmla="*/ 181951 w 188595"/>
                <a:gd name="connsiteY7" fmla="*/ 3215 h 587216"/>
                <a:gd name="connsiteX8" fmla="*/ 124944 w 188595"/>
                <a:gd name="connsiteY8" fmla="*/ 60222 h 587216"/>
                <a:gd name="connsiteX9" fmla="*/ 124944 w 188595"/>
                <a:gd name="connsiteY9" fmla="*/ 199096 h 587216"/>
                <a:gd name="connsiteX10" fmla="*/ 125373 w 188595"/>
                <a:gd name="connsiteY10" fmla="*/ 203382 h 587216"/>
                <a:gd name="connsiteX11" fmla="*/ 3215 w 188595"/>
                <a:gd name="connsiteY11" fmla="*/ 325540 h 587216"/>
                <a:gd name="connsiteX12" fmla="*/ 3215 w 188595"/>
                <a:gd name="connsiteY12" fmla="*/ 576715 h 587216"/>
                <a:gd name="connsiteX13" fmla="*/ 21217 w 188595"/>
                <a:gd name="connsiteY13" fmla="*/ 585716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595" h="587216">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CFECD05-9181-4F79-A8DF-93808CB0E641}"/>
                </a:ext>
              </a:extLst>
            </p:cNvPr>
            <p:cNvSpPr/>
            <p:nvPr/>
          </p:nvSpPr>
          <p:spPr>
            <a:xfrm>
              <a:off x="5688163" y="3529513"/>
              <a:ext cx="94298" cy="98584"/>
            </a:xfrm>
            <a:custGeom>
              <a:avLst/>
              <a:gdLst>
                <a:gd name="connsiteX0" fmla="*/ 68366 w 94297"/>
                <a:gd name="connsiteY0" fmla="*/ 3215 h 98583"/>
                <a:gd name="connsiteX1" fmla="*/ 3215 w 94297"/>
                <a:gd name="connsiteY1" fmla="*/ 68366 h 98583"/>
                <a:gd name="connsiteX2" fmla="*/ 29361 w 94297"/>
                <a:gd name="connsiteY2" fmla="*/ 95369 h 98583"/>
                <a:gd name="connsiteX3" fmla="*/ 91083 w 94297"/>
                <a:gd name="connsiteY3" fmla="*/ 33647 h 98583"/>
                <a:gd name="connsiteX4" fmla="*/ 68366 w 94297"/>
                <a:gd name="connsiteY4" fmla="*/ 3215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 h="98583">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540F75A-249F-4E01-ABB4-36FEE4CFC455}"/>
                </a:ext>
              </a:extLst>
            </p:cNvPr>
            <p:cNvSpPr/>
            <p:nvPr/>
          </p:nvSpPr>
          <p:spPr>
            <a:xfrm>
              <a:off x="5582293" y="2463951"/>
              <a:ext cx="840105" cy="1084421"/>
            </a:xfrm>
            <a:custGeom>
              <a:avLst/>
              <a:gdLst>
                <a:gd name="connsiteX0" fmla="*/ 689443 w 840105"/>
                <a:gd name="connsiteY0" fmla="*/ 436555 h 1084421"/>
                <a:gd name="connsiteX1" fmla="*/ 773454 w 840105"/>
                <a:gd name="connsiteY1" fmla="*/ 436555 h 1084421"/>
                <a:gd name="connsiteX2" fmla="*/ 782027 w 840105"/>
                <a:gd name="connsiteY2" fmla="*/ 424125 h 1084421"/>
                <a:gd name="connsiteX3" fmla="*/ 839462 w 840105"/>
                <a:gd name="connsiteY3" fmla="*/ 421124 h 1084421"/>
                <a:gd name="connsiteX4" fmla="*/ 835605 w 840105"/>
                <a:gd name="connsiteY4" fmla="*/ 336685 h 1084421"/>
                <a:gd name="connsiteX5" fmla="*/ 837748 w 840105"/>
                <a:gd name="connsiteY5" fmla="*/ 239816 h 1084421"/>
                <a:gd name="connsiteX6" fmla="*/ 835605 w 840105"/>
                <a:gd name="connsiteY6" fmla="*/ 241959 h 1084421"/>
                <a:gd name="connsiteX7" fmla="*/ 774740 w 840105"/>
                <a:gd name="connsiteY7" fmla="*/ 241959 h 1084421"/>
                <a:gd name="connsiteX8" fmla="*/ 774311 w 840105"/>
                <a:gd name="connsiteY8" fmla="*/ 181094 h 1084421"/>
                <a:gd name="connsiteX9" fmla="*/ 835605 w 840105"/>
                <a:gd name="connsiteY9" fmla="*/ 181094 h 1084421"/>
                <a:gd name="connsiteX10" fmla="*/ 837319 w 840105"/>
                <a:gd name="connsiteY10" fmla="*/ 182809 h 1084421"/>
                <a:gd name="connsiteX11" fmla="*/ 835605 w 840105"/>
                <a:gd name="connsiteY11" fmla="*/ 149376 h 1084421"/>
                <a:gd name="connsiteX12" fmla="*/ 833462 w 840105"/>
                <a:gd name="connsiteY12" fmla="*/ 122801 h 1084421"/>
                <a:gd name="connsiteX13" fmla="*/ 809458 w 840105"/>
                <a:gd name="connsiteY13" fmla="*/ 98798 h 1084421"/>
                <a:gd name="connsiteX14" fmla="*/ 731449 w 840105"/>
                <a:gd name="connsiteY14" fmla="*/ 98798 h 1084421"/>
                <a:gd name="connsiteX15" fmla="*/ 720305 w 840105"/>
                <a:gd name="connsiteY15" fmla="*/ 120230 h 1084421"/>
                <a:gd name="connsiteX16" fmla="*/ 659440 w 840105"/>
                <a:gd name="connsiteY16" fmla="*/ 120230 h 1084421"/>
                <a:gd name="connsiteX17" fmla="*/ 659440 w 840105"/>
                <a:gd name="connsiteY17" fmla="*/ 59365 h 1084421"/>
                <a:gd name="connsiteX18" fmla="*/ 719876 w 840105"/>
                <a:gd name="connsiteY18" fmla="*/ 59793 h 1084421"/>
                <a:gd name="connsiteX19" fmla="*/ 731020 w 840105"/>
                <a:gd name="connsiteY19" fmla="*/ 79510 h 1084421"/>
                <a:gd name="connsiteX20" fmla="*/ 813745 w 840105"/>
                <a:gd name="connsiteY20" fmla="*/ 79081 h 1084421"/>
                <a:gd name="connsiteX21" fmla="*/ 817602 w 840105"/>
                <a:gd name="connsiteY21" fmla="*/ 79081 h 1084421"/>
                <a:gd name="connsiteX22" fmla="*/ 830890 w 840105"/>
                <a:gd name="connsiteY22" fmla="*/ 92369 h 1084421"/>
                <a:gd name="connsiteX23" fmla="*/ 824032 w 840105"/>
                <a:gd name="connsiteY23" fmla="*/ 8787 h 1084421"/>
                <a:gd name="connsiteX24" fmla="*/ 821889 w 840105"/>
                <a:gd name="connsiteY24" fmla="*/ 3215 h 1084421"/>
                <a:gd name="connsiteX25" fmla="*/ 818888 w 840105"/>
                <a:gd name="connsiteY25" fmla="*/ 5787 h 1084421"/>
                <a:gd name="connsiteX26" fmla="*/ 818888 w 840105"/>
                <a:gd name="connsiteY26" fmla="*/ 5787 h 1084421"/>
                <a:gd name="connsiteX27" fmla="*/ 806458 w 840105"/>
                <a:gd name="connsiteY27" fmla="*/ 5787 h 1084421"/>
                <a:gd name="connsiteX28" fmla="*/ 670155 w 840105"/>
                <a:gd name="connsiteY28" fmla="*/ 6215 h 1084421"/>
                <a:gd name="connsiteX29" fmla="*/ 616149 w 840105"/>
                <a:gd name="connsiteY29" fmla="*/ 60222 h 1084421"/>
                <a:gd name="connsiteX30" fmla="*/ 616149 w 840105"/>
                <a:gd name="connsiteY30" fmla="*/ 211955 h 1084421"/>
                <a:gd name="connsiteX31" fmla="*/ 616149 w 840105"/>
                <a:gd name="connsiteY31" fmla="*/ 223957 h 1084421"/>
                <a:gd name="connsiteX32" fmla="*/ 3215 w 840105"/>
                <a:gd name="connsiteY32" fmla="*/ 836890 h 1084421"/>
                <a:gd name="connsiteX33" fmla="*/ 49506 w 840105"/>
                <a:gd name="connsiteY33" fmla="*/ 886611 h 1084421"/>
                <a:gd name="connsiteX34" fmla="*/ 263819 w 840105"/>
                <a:gd name="connsiteY34" fmla="*/ 672299 h 1084421"/>
                <a:gd name="connsiteX35" fmla="*/ 285250 w 840105"/>
                <a:gd name="connsiteY35" fmla="*/ 593431 h 1084421"/>
                <a:gd name="connsiteX36" fmla="*/ 286536 w 840105"/>
                <a:gd name="connsiteY36" fmla="*/ 588288 h 1084421"/>
                <a:gd name="connsiteX37" fmla="*/ 563856 w 840105"/>
                <a:gd name="connsiteY37" fmla="*/ 310968 h 1084421"/>
                <a:gd name="connsiteX38" fmla="*/ 572000 w 840105"/>
                <a:gd name="connsiteY38" fmla="*/ 310968 h 1084421"/>
                <a:gd name="connsiteX39" fmla="*/ 650439 w 840105"/>
                <a:gd name="connsiteY39" fmla="*/ 311396 h 1084421"/>
                <a:gd name="connsiteX40" fmla="*/ 660297 w 840105"/>
                <a:gd name="connsiteY40" fmla="*/ 295108 h 1084421"/>
                <a:gd name="connsiteX41" fmla="*/ 721162 w 840105"/>
                <a:gd name="connsiteY41" fmla="*/ 295108 h 1084421"/>
                <a:gd name="connsiteX42" fmla="*/ 721162 w 840105"/>
                <a:gd name="connsiteY42" fmla="*/ 355973 h 1084421"/>
                <a:gd name="connsiteX43" fmla="*/ 660297 w 840105"/>
                <a:gd name="connsiteY43" fmla="*/ 355973 h 1084421"/>
                <a:gd name="connsiteX44" fmla="*/ 655582 w 840105"/>
                <a:gd name="connsiteY44" fmla="*/ 349972 h 1084421"/>
                <a:gd name="connsiteX45" fmla="*/ 579715 w 840105"/>
                <a:gd name="connsiteY45" fmla="*/ 350401 h 1084421"/>
                <a:gd name="connsiteX46" fmla="*/ 321683 w 840105"/>
                <a:gd name="connsiteY46" fmla="*/ 608433 h 1084421"/>
                <a:gd name="connsiteX47" fmla="*/ 300252 w 840105"/>
                <a:gd name="connsiteY47" fmla="*/ 687300 h 1084421"/>
                <a:gd name="connsiteX48" fmla="*/ 298966 w 840105"/>
                <a:gd name="connsiteY48" fmla="*/ 692444 h 1084421"/>
                <a:gd name="connsiteX49" fmla="*/ 75652 w 840105"/>
                <a:gd name="connsiteY49" fmla="*/ 915757 h 1084421"/>
                <a:gd name="connsiteX50" fmla="*/ 104370 w 840105"/>
                <a:gd name="connsiteY50" fmla="*/ 949190 h 1084421"/>
                <a:gd name="connsiteX51" fmla="*/ 384691 w 840105"/>
                <a:gd name="connsiteY51" fmla="*/ 668870 h 1084421"/>
                <a:gd name="connsiteX52" fmla="*/ 398407 w 840105"/>
                <a:gd name="connsiteY52" fmla="*/ 617006 h 1084421"/>
                <a:gd name="connsiteX53" fmla="*/ 399264 w 840105"/>
                <a:gd name="connsiteY53" fmla="*/ 614434 h 1084421"/>
                <a:gd name="connsiteX54" fmla="*/ 421124 w 840105"/>
                <a:gd name="connsiteY54" fmla="*/ 592574 h 1084421"/>
                <a:gd name="connsiteX55" fmla="*/ 421981 w 840105"/>
                <a:gd name="connsiteY55" fmla="*/ 532995 h 1084421"/>
                <a:gd name="connsiteX56" fmla="*/ 482846 w 840105"/>
                <a:gd name="connsiteY56" fmla="*/ 533424 h 1084421"/>
                <a:gd name="connsiteX57" fmla="*/ 482846 w 840105"/>
                <a:gd name="connsiteY57" fmla="*/ 594289 h 1084421"/>
                <a:gd name="connsiteX58" fmla="*/ 437840 w 840105"/>
                <a:gd name="connsiteY58" fmla="*/ 604147 h 1084421"/>
                <a:gd name="connsiteX59" fmla="*/ 416838 w 840105"/>
                <a:gd name="connsiteY59" fmla="*/ 625150 h 1084421"/>
                <a:gd name="connsiteX60" fmla="*/ 403122 w 840105"/>
                <a:gd name="connsiteY60" fmla="*/ 677013 h 1084421"/>
                <a:gd name="connsiteX61" fmla="*/ 402265 w 840105"/>
                <a:gd name="connsiteY61" fmla="*/ 679585 h 1084421"/>
                <a:gd name="connsiteX62" fmla="*/ 117229 w 840105"/>
                <a:gd name="connsiteY62" fmla="*/ 964621 h 1084421"/>
                <a:gd name="connsiteX63" fmla="*/ 139089 w 840105"/>
                <a:gd name="connsiteY63" fmla="*/ 991195 h 1084421"/>
                <a:gd name="connsiteX64" fmla="*/ 532567 w 840105"/>
                <a:gd name="connsiteY64" fmla="*/ 597718 h 1084421"/>
                <a:gd name="connsiteX65" fmla="*/ 532567 w 840105"/>
                <a:gd name="connsiteY65" fmla="*/ 466130 h 1084421"/>
                <a:gd name="connsiteX66" fmla="*/ 534281 w 840105"/>
                <a:gd name="connsiteY66" fmla="*/ 460129 h 1084421"/>
                <a:gd name="connsiteX67" fmla="*/ 541139 w 840105"/>
                <a:gd name="connsiteY67" fmla="*/ 408694 h 1084421"/>
                <a:gd name="connsiteX68" fmla="*/ 602004 w 840105"/>
                <a:gd name="connsiteY68" fmla="*/ 409123 h 1084421"/>
                <a:gd name="connsiteX69" fmla="*/ 602004 w 840105"/>
                <a:gd name="connsiteY69" fmla="*/ 469559 h 1084421"/>
                <a:gd name="connsiteX70" fmla="*/ 552283 w 840105"/>
                <a:gd name="connsiteY70" fmla="*/ 477274 h 1084421"/>
                <a:gd name="connsiteX71" fmla="*/ 552283 w 840105"/>
                <a:gd name="connsiteY71" fmla="*/ 601575 h 1084421"/>
                <a:gd name="connsiteX72" fmla="*/ 551855 w 840105"/>
                <a:gd name="connsiteY72" fmla="*/ 605862 h 1084421"/>
                <a:gd name="connsiteX73" fmla="*/ 151090 w 840105"/>
                <a:gd name="connsiteY73" fmla="*/ 1006626 h 1084421"/>
                <a:gd name="connsiteX74" fmla="*/ 176379 w 840105"/>
                <a:gd name="connsiteY74" fmla="*/ 1038773 h 1084421"/>
                <a:gd name="connsiteX75" fmla="*/ 471702 w 840105"/>
                <a:gd name="connsiteY75" fmla="*/ 743450 h 1084421"/>
                <a:gd name="connsiteX76" fmla="*/ 475560 w 840105"/>
                <a:gd name="connsiteY76" fmla="*/ 743450 h 1084421"/>
                <a:gd name="connsiteX77" fmla="*/ 513279 w 840105"/>
                <a:gd name="connsiteY77" fmla="*/ 743022 h 1084421"/>
                <a:gd name="connsiteX78" fmla="*/ 532995 w 840105"/>
                <a:gd name="connsiteY78" fmla="*/ 709160 h 1084421"/>
                <a:gd name="connsiteX79" fmla="*/ 542425 w 840105"/>
                <a:gd name="connsiteY79" fmla="*/ 662440 h 1084421"/>
                <a:gd name="connsiteX80" fmla="*/ 602861 w 840105"/>
                <a:gd name="connsiteY80" fmla="*/ 662440 h 1084421"/>
                <a:gd name="connsiteX81" fmla="*/ 603290 w 840105"/>
                <a:gd name="connsiteY81" fmla="*/ 722876 h 1084421"/>
                <a:gd name="connsiteX82" fmla="*/ 546283 w 840105"/>
                <a:gd name="connsiteY82" fmla="*/ 725877 h 1084421"/>
                <a:gd name="connsiteX83" fmla="*/ 527852 w 840105"/>
                <a:gd name="connsiteY83" fmla="*/ 757595 h 1084421"/>
                <a:gd name="connsiteX84" fmla="*/ 525280 w 840105"/>
                <a:gd name="connsiteY84" fmla="*/ 762738 h 1084421"/>
                <a:gd name="connsiteX85" fmla="*/ 519708 w 840105"/>
                <a:gd name="connsiteY85" fmla="*/ 762738 h 1084421"/>
                <a:gd name="connsiteX86" fmla="*/ 480274 w 840105"/>
                <a:gd name="connsiteY86" fmla="*/ 762738 h 1084421"/>
                <a:gd name="connsiteX87" fmla="*/ 188809 w 840105"/>
                <a:gd name="connsiteY87" fmla="*/ 1054203 h 1084421"/>
                <a:gd name="connsiteX88" fmla="*/ 211527 w 840105"/>
                <a:gd name="connsiteY88" fmla="*/ 1084636 h 1084421"/>
                <a:gd name="connsiteX89" fmla="*/ 517993 w 840105"/>
                <a:gd name="connsiteY89" fmla="*/ 778169 h 1084421"/>
                <a:gd name="connsiteX90" fmla="*/ 523566 w 840105"/>
                <a:gd name="connsiteY90" fmla="*/ 779455 h 1084421"/>
                <a:gd name="connsiteX91" fmla="*/ 584859 w 840105"/>
                <a:gd name="connsiteY91" fmla="*/ 796171 h 1084421"/>
                <a:gd name="connsiteX92" fmla="*/ 646152 w 840105"/>
                <a:gd name="connsiteY92" fmla="*/ 734878 h 1084421"/>
                <a:gd name="connsiteX93" fmla="*/ 646152 w 840105"/>
                <a:gd name="connsiteY93" fmla="*/ 669727 h 1084421"/>
                <a:gd name="connsiteX94" fmla="*/ 583573 w 840105"/>
                <a:gd name="connsiteY94" fmla="*/ 605004 h 1084421"/>
                <a:gd name="connsiteX95" fmla="*/ 584002 w 840105"/>
                <a:gd name="connsiteY95" fmla="*/ 600718 h 1084421"/>
                <a:gd name="connsiteX96" fmla="*/ 584002 w 840105"/>
                <a:gd name="connsiteY96" fmla="*/ 541996 h 1084421"/>
                <a:gd name="connsiteX97" fmla="*/ 583573 w 840105"/>
                <a:gd name="connsiteY97" fmla="*/ 537710 h 1084421"/>
                <a:gd name="connsiteX98" fmla="*/ 684729 w 840105"/>
                <a:gd name="connsiteY98" fmla="*/ 436555 h 1084421"/>
                <a:gd name="connsiteX99" fmla="*/ 689443 w 840105"/>
                <a:gd name="connsiteY99" fmla="*/ 436555 h 10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40105" h="1084421">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9142710-9FF0-4CCD-BB68-51384DFA625A}"/>
                </a:ext>
              </a:extLst>
            </p:cNvPr>
            <p:cNvSpPr/>
            <p:nvPr/>
          </p:nvSpPr>
          <p:spPr>
            <a:xfrm>
              <a:off x="5947053" y="3832551"/>
              <a:ext cx="12859" cy="12859"/>
            </a:xfrm>
            <a:custGeom>
              <a:avLst/>
              <a:gdLst>
                <a:gd name="connsiteX0" fmla="*/ 12644 w 12858"/>
                <a:gd name="connsiteY0" fmla="*/ 10930 h 12858"/>
                <a:gd name="connsiteX1" fmla="*/ 8358 w 12858"/>
                <a:gd name="connsiteY1" fmla="*/ 3215 h 12858"/>
                <a:gd name="connsiteX2" fmla="*/ 3215 w 12858"/>
                <a:gd name="connsiteY2" fmla="*/ 3215 h 12858"/>
                <a:gd name="connsiteX3" fmla="*/ 12644 w 12858"/>
                <a:gd name="connsiteY3" fmla="*/ 10930 h 12858"/>
              </a:gdLst>
              <a:ahLst/>
              <a:cxnLst>
                <a:cxn ang="0">
                  <a:pos x="connsiteX0" y="connsiteY0"/>
                </a:cxn>
                <a:cxn ang="0">
                  <a:pos x="connsiteX1" y="connsiteY1"/>
                </a:cxn>
                <a:cxn ang="0">
                  <a:pos x="connsiteX2" y="connsiteY2"/>
                </a:cxn>
                <a:cxn ang="0">
                  <a:pos x="connsiteX3" y="connsiteY3"/>
                </a:cxn>
              </a:cxnLst>
              <a:rect l="l" t="t" r="r" b="b"/>
              <a:pathLst>
                <a:path w="12858" h="12858">
                  <a:moveTo>
                    <a:pt x="12644" y="10930"/>
                  </a:moveTo>
                  <a:cubicBezTo>
                    <a:pt x="11359" y="8358"/>
                    <a:pt x="9644" y="5786"/>
                    <a:pt x="8358" y="3215"/>
                  </a:cubicBezTo>
                  <a:lnTo>
                    <a:pt x="3215" y="3215"/>
                  </a:lnTo>
                  <a:cubicBezTo>
                    <a:pt x="6215" y="5786"/>
                    <a:pt x="9215" y="8358"/>
                    <a:pt x="12644" y="10930"/>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60F9B04E-33BC-4620-A408-58DBE72E9DD7}"/>
                </a:ext>
              </a:extLst>
            </p:cNvPr>
            <p:cNvSpPr/>
            <p:nvPr/>
          </p:nvSpPr>
          <p:spPr>
            <a:xfrm>
              <a:off x="5950053" y="3225617"/>
              <a:ext cx="522923" cy="771525"/>
            </a:xfrm>
            <a:custGeom>
              <a:avLst/>
              <a:gdLst>
                <a:gd name="connsiteX0" fmla="*/ 392406 w 522922"/>
                <a:gd name="connsiteY0" fmla="*/ 486704 h 771525"/>
                <a:gd name="connsiteX1" fmla="*/ 392406 w 522922"/>
                <a:gd name="connsiteY1" fmla="*/ 486704 h 771525"/>
                <a:gd name="connsiteX2" fmla="*/ 392406 w 522922"/>
                <a:gd name="connsiteY2" fmla="*/ 152376 h 771525"/>
                <a:gd name="connsiteX3" fmla="*/ 392406 w 522922"/>
                <a:gd name="connsiteY3" fmla="*/ 144232 h 771525"/>
                <a:gd name="connsiteX4" fmla="*/ 520994 w 522922"/>
                <a:gd name="connsiteY4" fmla="*/ 15645 h 771525"/>
                <a:gd name="connsiteX5" fmla="*/ 516279 w 522922"/>
                <a:gd name="connsiteY5" fmla="*/ 3215 h 771525"/>
                <a:gd name="connsiteX6" fmla="*/ 248817 w 522922"/>
                <a:gd name="connsiteY6" fmla="*/ 270248 h 771525"/>
                <a:gd name="connsiteX7" fmla="*/ 231243 w 522922"/>
                <a:gd name="connsiteY7" fmla="*/ 335399 h 771525"/>
                <a:gd name="connsiteX8" fmla="*/ 230386 w 522922"/>
                <a:gd name="connsiteY8" fmla="*/ 337542 h 771525"/>
                <a:gd name="connsiteX9" fmla="*/ 3215 w 522922"/>
                <a:gd name="connsiteY9" fmla="*/ 564713 h 771525"/>
                <a:gd name="connsiteX10" fmla="*/ 34076 w 522922"/>
                <a:gd name="connsiteY10" fmla="*/ 619149 h 771525"/>
                <a:gd name="connsiteX11" fmla="*/ 307538 w 522922"/>
                <a:gd name="connsiteY11" fmla="*/ 345686 h 771525"/>
                <a:gd name="connsiteX12" fmla="*/ 289108 w 522922"/>
                <a:gd name="connsiteY12" fmla="*/ 334971 h 771525"/>
                <a:gd name="connsiteX13" fmla="*/ 289536 w 522922"/>
                <a:gd name="connsiteY13" fmla="*/ 274106 h 771525"/>
                <a:gd name="connsiteX14" fmla="*/ 349972 w 522922"/>
                <a:gd name="connsiteY14" fmla="*/ 274106 h 771525"/>
                <a:gd name="connsiteX15" fmla="*/ 349972 w 522922"/>
                <a:gd name="connsiteY15" fmla="*/ 334971 h 771525"/>
                <a:gd name="connsiteX16" fmla="*/ 335828 w 522922"/>
                <a:gd name="connsiteY16" fmla="*/ 344400 h 771525"/>
                <a:gd name="connsiteX17" fmla="*/ 334113 w 522922"/>
                <a:gd name="connsiteY17" fmla="*/ 346543 h 771525"/>
                <a:gd name="connsiteX18" fmla="*/ 43505 w 522922"/>
                <a:gd name="connsiteY18" fmla="*/ 637151 h 771525"/>
                <a:gd name="connsiteX19" fmla="*/ 51649 w 522922"/>
                <a:gd name="connsiteY19" fmla="*/ 652153 h 771525"/>
                <a:gd name="connsiteX20" fmla="*/ 215813 w 522922"/>
                <a:gd name="connsiteY20" fmla="*/ 771311 h 771525"/>
                <a:gd name="connsiteX21" fmla="*/ 215813 w 522922"/>
                <a:gd name="connsiteY21" fmla="*/ 671441 h 771525"/>
                <a:gd name="connsiteX22" fmla="*/ 215813 w 522922"/>
                <a:gd name="connsiteY22" fmla="*/ 663297 h 771525"/>
                <a:gd name="connsiteX23" fmla="*/ 392406 w 522922"/>
                <a:gd name="connsiteY23" fmla="*/ 48670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922" h="771525">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C5E3B0A-60DA-4D4E-9EC1-D032E965F7EE}"/>
                </a:ext>
              </a:extLst>
            </p:cNvPr>
            <p:cNvSpPr/>
            <p:nvPr/>
          </p:nvSpPr>
          <p:spPr>
            <a:xfrm>
              <a:off x="5633728" y="487132"/>
              <a:ext cx="600075" cy="347186"/>
            </a:xfrm>
            <a:custGeom>
              <a:avLst/>
              <a:gdLst>
                <a:gd name="connsiteX0" fmla="*/ 548426 w 600075"/>
                <a:gd name="connsiteY0" fmla="*/ 347401 h 347186"/>
                <a:gd name="connsiteX1" fmla="*/ 567714 w 600075"/>
                <a:gd name="connsiteY1" fmla="*/ 340543 h 347186"/>
                <a:gd name="connsiteX2" fmla="*/ 599004 w 600075"/>
                <a:gd name="connsiteY2" fmla="*/ 290393 h 347186"/>
                <a:gd name="connsiteX3" fmla="*/ 495276 w 600075"/>
                <a:gd name="connsiteY3" fmla="*/ 186666 h 347186"/>
                <a:gd name="connsiteX4" fmla="*/ 495705 w 600075"/>
                <a:gd name="connsiteY4" fmla="*/ 182380 h 347186"/>
                <a:gd name="connsiteX5" fmla="*/ 495276 w 600075"/>
                <a:gd name="connsiteY5" fmla="*/ 126659 h 347186"/>
                <a:gd name="connsiteX6" fmla="*/ 430983 w 600075"/>
                <a:gd name="connsiteY6" fmla="*/ 62365 h 347186"/>
                <a:gd name="connsiteX7" fmla="*/ 268534 w 600075"/>
                <a:gd name="connsiteY7" fmla="*/ 62365 h 347186"/>
                <a:gd name="connsiteX8" fmla="*/ 209383 w 600075"/>
                <a:gd name="connsiteY8" fmla="*/ 3215 h 347186"/>
                <a:gd name="connsiteX9" fmla="*/ 3215 w 600075"/>
                <a:gd name="connsiteY9" fmla="*/ 3215 h 347186"/>
                <a:gd name="connsiteX10" fmla="*/ 4929 w 600075"/>
                <a:gd name="connsiteY10" fmla="*/ 22503 h 347186"/>
                <a:gd name="connsiteX11" fmla="*/ 5786 w 600075"/>
                <a:gd name="connsiteY11" fmla="*/ 32361 h 347186"/>
                <a:gd name="connsiteX12" fmla="*/ 210241 w 600075"/>
                <a:gd name="connsiteY12" fmla="*/ 31933 h 347186"/>
                <a:gd name="connsiteX13" fmla="*/ 214527 w 600075"/>
                <a:gd name="connsiteY13" fmla="*/ 32361 h 347186"/>
                <a:gd name="connsiteX14" fmla="*/ 318683 w 600075"/>
                <a:gd name="connsiteY14" fmla="*/ 136517 h 347186"/>
                <a:gd name="connsiteX15" fmla="*/ 353830 w 600075"/>
                <a:gd name="connsiteY15" fmla="*/ 136517 h 347186"/>
                <a:gd name="connsiteX16" fmla="*/ 367975 w 600075"/>
                <a:gd name="connsiteY16" fmla="*/ 94940 h 347186"/>
                <a:gd name="connsiteX17" fmla="*/ 437840 w 600075"/>
                <a:gd name="connsiteY17" fmla="*/ 94512 h 347186"/>
                <a:gd name="connsiteX18" fmla="*/ 437840 w 600075"/>
                <a:gd name="connsiteY18" fmla="*/ 164378 h 347186"/>
                <a:gd name="connsiteX19" fmla="*/ 367975 w 600075"/>
                <a:gd name="connsiteY19" fmla="*/ 164378 h 347186"/>
                <a:gd name="connsiteX20" fmla="*/ 361117 w 600075"/>
                <a:gd name="connsiteY20" fmla="*/ 155377 h 347186"/>
                <a:gd name="connsiteX21" fmla="*/ 315254 w 600075"/>
                <a:gd name="connsiteY21" fmla="*/ 155377 h 347186"/>
                <a:gd name="connsiteX22" fmla="*/ 310968 w 600075"/>
                <a:gd name="connsiteY22" fmla="*/ 155805 h 347186"/>
                <a:gd name="connsiteX23" fmla="*/ 206383 w 600075"/>
                <a:gd name="connsiteY23" fmla="*/ 51221 h 347186"/>
                <a:gd name="connsiteX24" fmla="*/ 7930 w 600075"/>
                <a:gd name="connsiteY24" fmla="*/ 51221 h 347186"/>
                <a:gd name="connsiteX25" fmla="*/ 12644 w 600075"/>
                <a:gd name="connsiteY25" fmla="*/ 82082 h 347186"/>
                <a:gd name="connsiteX26" fmla="*/ 196525 w 600075"/>
                <a:gd name="connsiteY26" fmla="*/ 82082 h 347186"/>
                <a:gd name="connsiteX27" fmla="*/ 202954 w 600075"/>
                <a:gd name="connsiteY27" fmla="*/ 82082 h 347186"/>
                <a:gd name="connsiteX28" fmla="*/ 331970 w 600075"/>
                <a:gd name="connsiteY28" fmla="*/ 211098 h 347186"/>
                <a:gd name="connsiteX29" fmla="*/ 465701 w 600075"/>
                <a:gd name="connsiteY29" fmla="*/ 211098 h 347186"/>
                <a:gd name="connsiteX30" fmla="*/ 472130 w 600075"/>
                <a:gd name="connsiteY30" fmla="*/ 211098 h 347186"/>
                <a:gd name="connsiteX31" fmla="*/ 548855 w 600075"/>
                <a:gd name="connsiteY31" fmla="*/ 287822 h 347186"/>
                <a:gd name="connsiteX32" fmla="*/ 548426 w 600075"/>
                <a:gd name="connsiteY32" fmla="*/ 294251 h 347186"/>
                <a:gd name="connsiteX33" fmla="*/ 548426 w 600075"/>
                <a:gd name="connsiteY33" fmla="*/ 347401 h 3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075" h="347186">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BC6A50CF-0B74-4C27-AF2F-B1FEDE1E207D}"/>
                </a:ext>
              </a:extLst>
            </p:cNvPr>
            <p:cNvSpPr/>
            <p:nvPr/>
          </p:nvSpPr>
          <p:spPr>
            <a:xfrm>
              <a:off x="6729722" y="2099620"/>
              <a:ext cx="235744" cy="278606"/>
            </a:xfrm>
            <a:custGeom>
              <a:avLst/>
              <a:gdLst>
                <a:gd name="connsiteX0" fmla="*/ 8787 w 235743"/>
                <a:gd name="connsiteY0" fmla="*/ 272391 h 278606"/>
                <a:gd name="connsiteX1" fmla="*/ 10501 w 235743"/>
                <a:gd name="connsiteY1" fmla="*/ 278821 h 278606"/>
                <a:gd name="connsiteX2" fmla="*/ 224385 w 235743"/>
                <a:gd name="connsiteY2" fmla="*/ 106513 h 278606"/>
                <a:gd name="connsiteX3" fmla="*/ 233386 w 235743"/>
                <a:gd name="connsiteY3" fmla="*/ 29361 h 278606"/>
                <a:gd name="connsiteX4" fmla="*/ 233386 w 235743"/>
                <a:gd name="connsiteY4" fmla="*/ 29361 h 278606"/>
                <a:gd name="connsiteX5" fmla="*/ 233815 w 235743"/>
                <a:gd name="connsiteY5" fmla="*/ 26360 h 278606"/>
                <a:gd name="connsiteX6" fmla="*/ 205097 w 235743"/>
                <a:gd name="connsiteY6" fmla="*/ 3215 h 278606"/>
                <a:gd name="connsiteX7" fmla="*/ 195239 w 235743"/>
                <a:gd name="connsiteY7" fmla="*/ 94083 h 278606"/>
                <a:gd name="connsiteX8" fmla="*/ 194382 w 235743"/>
                <a:gd name="connsiteY8" fmla="*/ 100084 h 278606"/>
                <a:gd name="connsiteX9" fmla="*/ 3215 w 235743"/>
                <a:gd name="connsiteY9" fmla="*/ 253960 h 278606"/>
                <a:gd name="connsiteX10" fmla="*/ 8787 w 235743"/>
                <a:gd name="connsiteY10" fmla="*/ 272391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3" h="278606">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0990EC15-4A19-4F45-A456-2144D52D22CB}"/>
                </a:ext>
              </a:extLst>
            </p:cNvPr>
            <p:cNvSpPr/>
            <p:nvPr/>
          </p:nvSpPr>
          <p:spPr>
            <a:xfrm>
              <a:off x="7230356" y="2972300"/>
              <a:ext cx="227171" cy="210026"/>
            </a:xfrm>
            <a:custGeom>
              <a:avLst/>
              <a:gdLst>
                <a:gd name="connsiteX0" fmla="*/ 93654 w 227171"/>
                <a:gd name="connsiteY0" fmla="*/ 98798 h 210026"/>
                <a:gd name="connsiteX1" fmla="*/ 55507 w 227171"/>
                <a:gd name="connsiteY1" fmla="*/ 94512 h 210026"/>
                <a:gd name="connsiteX2" fmla="*/ 34504 w 227171"/>
                <a:gd name="connsiteY2" fmla="*/ 111228 h 210026"/>
                <a:gd name="connsiteX3" fmla="*/ 3215 w 227171"/>
                <a:gd name="connsiteY3" fmla="*/ 206812 h 210026"/>
                <a:gd name="connsiteX4" fmla="*/ 196524 w 227171"/>
                <a:gd name="connsiteY4" fmla="*/ 50792 h 210026"/>
                <a:gd name="connsiteX5" fmla="*/ 226528 w 227171"/>
                <a:gd name="connsiteY5" fmla="*/ 26789 h 210026"/>
                <a:gd name="connsiteX6" fmla="*/ 215813 w 227171"/>
                <a:gd name="connsiteY6" fmla="*/ 3215 h 210026"/>
                <a:gd name="connsiteX7" fmla="*/ 97083 w 227171"/>
                <a:gd name="connsiteY7" fmla="*/ 99227 h 210026"/>
                <a:gd name="connsiteX8" fmla="*/ 93654 w 227171"/>
                <a:gd name="connsiteY8" fmla="*/ 98798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171" h="210026">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AED7253-1218-4CF8-A705-612331DD32A8}"/>
                </a:ext>
              </a:extLst>
            </p:cNvPr>
            <p:cNvSpPr/>
            <p:nvPr/>
          </p:nvSpPr>
          <p:spPr>
            <a:xfrm>
              <a:off x="6349960" y="1149787"/>
              <a:ext cx="51435" cy="34290"/>
            </a:xfrm>
            <a:custGeom>
              <a:avLst/>
              <a:gdLst>
                <a:gd name="connsiteX0" fmla="*/ 49078 w 51435"/>
                <a:gd name="connsiteY0" fmla="*/ 30218 h 34290"/>
                <a:gd name="connsiteX1" fmla="*/ 29361 w 51435"/>
                <a:gd name="connsiteY1" fmla="*/ 5786 h 34290"/>
                <a:gd name="connsiteX2" fmla="*/ 3215 w 51435"/>
                <a:gd name="connsiteY2" fmla="*/ 3215 h 34290"/>
                <a:gd name="connsiteX3" fmla="*/ 25503 w 51435"/>
                <a:gd name="connsiteY3" fmla="*/ 31075 h 34290"/>
                <a:gd name="connsiteX4" fmla="*/ 49078 w 51435"/>
                <a:gd name="connsiteY4" fmla="*/ 30218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34290">
                  <a:moveTo>
                    <a:pt x="49078" y="30218"/>
                  </a:moveTo>
                  <a:lnTo>
                    <a:pt x="29361" y="5786"/>
                  </a:lnTo>
                  <a:cubicBezTo>
                    <a:pt x="20788" y="4501"/>
                    <a:pt x="11787" y="4072"/>
                    <a:pt x="3215" y="3215"/>
                  </a:cubicBezTo>
                  <a:lnTo>
                    <a:pt x="25503" y="31075"/>
                  </a:lnTo>
                  <a:cubicBezTo>
                    <a:pt x="33218" y="28504"/>
                    <a:pt x="41362" y="28504"/>
                    <a:pt x="49078" y="3021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3206C43-1569-4EF4-B8A3-2827847B0683}"/>
                </a:ext>
              </a:extLst>
            </p:cNvPr>
            <p:cNvSpPr/>
            <p:nvPr/>
          </p:nvSpPr>
          <p:spPr>
            <a:xfrm>
              <a:off x="6640568" y="2005322"/>
              <a:ext cx="270034" cy="321469"/>
            </a:xfrm>
            <a:custGeom>
              <a:avLst/>
              <a:gdLst>
                <a:gd name="connsiteX0" fmla="*/ 32790 w 270033"/>
                <a:gd name="connsiteY0" fmla="*/ 235529 h 321468"/>
                <a:gd name="connsiteX1" fmla="*/ 144661 w 270033"/>
                <a:gd name="connsiteY1" fmla="*/ 145518 h 321468"/>
                <a:gd name="connsiteX2" fmla="*/ 159663 w 270033"/>
                <a:gd name="connsiteY2" fmla="*/ 104799 h 321468"/>
                <a:gd name="connsiteX3" fmla="*/ 220099 w 270033"/>
                <a:gd name="connsiteY3" fmla="*/ 111228 h 321468"/>
                <a:gd name="connsiteX4" fmla="*/ 213670 w 270033"/>
                <a:gd name="connsiteY4" fmla="*/ 171664 h 321468"/>
                <a:gd name="connsiteX5" fmla="*/ 213670 w 270033"/>
                <a:gd name="connsiteY5" fmla="*/ 171664 h 321468"/>
                <a:gd name="connsiteX6" fmla="*/ 159663 w 270033"/>
                <a:gd name="connsiteY6" fmla="*/ 171664 h 321468"/>
                <a:gd name="connsiteX7" fmla="*/ 48649 w 270033"/>
                <a:gd name="connsiteY7" fmla="*/ 260818 h 321468"/>
                <a:gd name="connsiteX8" fmla="*/ 81225 w 270033"/>
                <a:gd name="connsiteY8" fmla="*/ 319540 h 321468"/>
                <a:gd name="connsiteX9" fmla="*/ 255675 w 270033"/>
                <a:gd name="connsiteY9" fmla="*/ 178951 h 321468"/>
                <a:gd name="connsiteX10" fmla="*/ 267676 w 270033"/>
                <a:gd name="connsiteY10" fmla="*/ 65794 h 321468"/>
                <a:gd name="connsiteX11" fmla="*/ 256532 w 270033"/>
                <a:gd name="connsiteY11" fmla="*/ 46506 h 321468"/>
                <a:gd name="connsiteX12" fmla="*/ 233815 w 270033"/>
                <a:gd name="connsiteY12" fmla="*/ 3215 h 321468"/>
                <a:gd name="connsiteX13" fmla="*/ 3215 w 270033"/>
                <a:gd name="connsiteY13" fmla="*/ 188809 h 321468"/>
                <a:gd name="connsiteX14" fmla="*/ 32790 w 270033"/>
                <a:gd name="connsiteY14" fmla="*/ 235529 h 32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033" h="321468">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49C70844-E78D-4D14-B20F-C27436FF60AE}"/>
                </a:ext>
              </a:extLst>
            </p:cNvPr>
            <p:cNvSpPr/>
            <p:nvPr/>
          </p:nvSpPr>
          <p:spPr>
            <a:xfrm>
              <a:off x="6745153" y="2144197"/>
              <a:ext cx="282893" cy="304324"/>
            </a:xfrm>
            <a:custGeom>
              <a:avLst/>
              <a:gdLst>
                <a:gd name="connsiteX0" fmla="*/ 16931 w 282892"/>
                <a:gd name="connsiteY0" fmla="*/ 301966 h 304323"/>
                <a:gd name="connsiteX1" fmla="*/ 252675 w 282892"/>
                <a:gd name="connsiteY1" fmla="*/ 111657 h 304323"/>
                <a:gd name="connsiteX2" fmla="*/ 280535 w 282892"/>
                <a:gd name="connsiteY2" fmla="*/ 39648 h 304323"/>
                <a:gd name="connsiteX3" fmla="*/ 280535 w 282892"/>
                <a:gd name="connsiteY3" fmla="*/ 39648 h 304323"/>
                <a:gd name="connsiteX4" fmla="*/ 247960 w 282892"/>
                <a:gd name="connsiteY4" fmla="*/ 6215 h 304323"/>
                <a:gd name="connsiteX5" fmla="*/ 244959 w 282892"/>
                <a:gd name="connsiteY5" fmla="*/ 3215 h 304323"/>
                <a:gd name="connsiteX6" fmla="*/ 237673 w 282892"/>
                <a:gd name="connsiteY6" fmla="*/ 71366 h 304323"/>
                <a:gd name="connsiteX7" fmla="*/ 236815 w 282892"/>
                <a:gd name="connsiteY7" fmla="*/ 77367 h 304323"/>
                <a:gd name="connsiteX8" fmla="*/ 3215 w 282892"/>
                <a:gd name="connsiteY8" fmla="*/ 265533 h 304323"/>
                <a:gd name="connsiteX9" fmla="*/ 16931 w 282892"/>
                <a:gd name="connsiteY9" fmla="*/ 301966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92" h="304323">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E625AD12-55AA-4491-9B01-1A10B5764E30}"/>
                </a:ext>
              </a:extLst>
            </p:cNvPr>
            <p:cNvSpPr/>
            <p:nvPr/>
          </p:nvSpPr>
          <p:spPr>
            <a:xfrm>
              <a:off x="5647015" y="3481935"/>
              <a:ext cx="98584" cy="102870"/>
            </a:xfrm>
            <a:custGeom>
              <a:avLst/>
              <a:gdLst>
                <a:gd name="connsiteX0" fmla="*/ 97512 w 98583"/>
                <a:gd name="connsiteY0" fmla="*/ 35362 h 102870"/>
                <a:gd name="connsiteX1" fmla="*/ 72652 w 98583"/>
                <a:gd name="connsiteY1" fmla="*/ 3215 h 102870"/>
                <a:gd name="connsiteX2" fmla="*/ 3215 w 98583"/>
                <a:gd name="connsiteY2" fmla="*/ 72652 h 102870"/>
                <a:gd name="connsiteX3" fmla="*/ 30647 w 98583"/>
                <a:gd name="connsiteY3" fmla="*/ 102227 h 102870"/>
                <a:gd name="connsiteX4" fmla="*/ 97512 w 98583"/>
                <a:gd name="connsiteY4" fmla="*/ 35362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83" h="102870">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4466C348-9993-40B9-834D-668A34F9884B}"/>
                </a:ext>
              </a:extLst>
            </p:cNvPr>
            <p:cNvSpPr/>
            <p:nvPr/>
          </p:nvSpPr>
          <p:spPr>
            <a:xfrm>
              <a:off x="6529126" y="1899452"/>
              <a:ext cx="334328" cy="270034"/>
            </a:xfrm>
            <a:custGeom>
              <a:avLst/>
              <a:gdLst>
                <a:gd name="connsiteX0" fmla="*/ 3215 w 334327"/>
                <a:gd name="connsiteY0" fmla="*/ 165235 h 270033"/>
                <a:gd name="connsiteX1" fmla="*/ 51221 w 334327"/>
                <a:gd name="connsiteY1" fmla="*/ 205954 h 270033"/>
                <a:gd name="connsiteX2" fmla="*/ 152376 w 334327"/>
                <a:gd name="connsiteY2" fmla="*/ 124516 h 270033"/>
                <a:gd name="connsiteX3" fmla="*/ 154519 w 334327"/>
                <a:gd name="connsiteY3" fmla="*/ 123230 h 270033"/>
                <a:gd name="connsiteX4" fmla="*/ 165235 w 334327"/>
                <a:gd name="connsiteY4" fmla="*/ 68794 h 270033"/>
                <a:gd name="connsiteX5" fmla="*/ 225242 w 334327"/>
                <a:gd name="connsiteY5" fmla="*/ 75224 h 270033"/>
                <a:gd name="connsiteX6" fmla="*/ 219242 w 334327"/>
                <a:gd name="connsiteY6" fmla="*/ 135660 h 270033"/>
                <a:gd name="connsiteX7" fmla="*/ 175094 w 334327"/>
                <a:gd name="connsiteY7" fmla="*/ 141232 h 270033"/>
                <a:gd name="connsiteX8" fmla="*/ 170807 w 334327"/>
                <a:gd name="connsiteY8" fmla="*/ 147233 h 270033"/>
                <a:gd name="connsiteX9" fmla="*/ 72223 w 334327"/>
                <a:gd name="connsiteY9" fmla="*/ 226528 h 270033"/>
                <a:gd name="connsiteX10" fmla="*/ 75652 w 334327"/>
                <a:gd name="connsiteY10" fmla="*/ 230386 h 270033"/>
                <a:gd name="connsiteX11" fmla="*/ 99227 w 334327"/>
                <a:gd name="connsiteY11" fmla="*/ 268962 h 270033"/>
                <a:gd name="connsiteX12" fmla="*/ 331970 w 334327"/>
                <a:gd name="connsiteY12" fmla="*/ 81224 h 270033"/>
                <a:gd name="connsiteX13" fmla="*/ 307538 w 334327"/>
                <a:gd name="connsiteY13" fmla="*/ 31075 h 270033"/>
                <a:gd name="connsiteX14" fmla="*/ 289536 w 334327"/>
                <a:gd name="connsiteY14" fmla="*/ 17788 h 270033"/>
                <a:gd name="connsiteX15" fmla="*/ 285679 w 334327"/>
                <a:gd name="connsiteY15" fmla="*/ 12216 h 270033"/>
                <a:gd name="connsiteX16" fmla="*/ 202954 w 334327"/>
                <a:gd name="connsiteY16" fmla="*/ 3215 h 270033"/>
                <a:gd name="connsiteX17" fmla="*/ 3215 w 334327"/>
                <a:gd name="connsiteY17" fmla="*/ 165235 h 27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327" h="270033">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C5404770-12B3-4A8D-A5C8-0BBC36232A5E}"/>
                </a:ext>
              </a:extLst>
            </p:cNvPr>
            <p:cNvSpPr/>
            <p:nvPr/>
          </p:nvSpPr>
          <p:spPr>
            <a:xfrm>
              <a:off x="6529126" y="206147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B7C36190-E726-4B35-96A4-C405184174E2}"/>
                </a:ext>
              </a:extLst>
            </p:cNvPr>
            <p:cNvSpPr/>
            <p:nvPr/>
          </p:nvSpPr>
          <p:spPr>
            <a:xfrm>
              <a:off x="6644426" y="1365814"/>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47F004F-2F10-46B6-A7EB-9B68943AC240}"/>
                </a:ext>
              </a:extLst>
            </p:cNvPr>
            <p:cNvSpPr/>
            <p:nvPr/>
          </p:nvSpPr>
          <p:spPr>
            <a:xfrm>
              <a:off x="6421969" y="1162645"/>
              <a:ext cx="227171" cy="205740"/>
            </a:xfrm>
            <a:custGeom>
              <a:avLst/>
              <a:gdLst>
                <a:gd name="connsiteX0" fmla="*/ 225671 w 227171"/>
                <a:gd name="connsiteY0" fmla="*/ 206383 h 205740"/>
                <a:gd name="connsiteX1" fmla="*/ 7930 w 227171"/>
                <a:gd name="connsiteY1" fmla="*/ 4929 h 205740"/>
                <a:gd name="connsiteX2" fmla="*/ 3215 w 227171"/>
                <a:gd name="connsiteY2" fmla="*/ 3215 h 205740"/>
                <a:gd name="connsiteX3" fmla="*/ 161377 w 227171"/>
                <a:gd name="connsiteY3" fmla="*/ 199525 h 205740"/>
                <a:gd name="connsiteX4" fmla="*/ 225671 w 227171"/>
                <a:gd name="connsiteY4" fmla="*/ 206383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71" h="205740">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CEBF7EC7-2E32-4820-8E0C-3A14AD0A1C38}"/>
                </a:ext>
              </a:extLst>
            </p:cNvPr>
            <p:cNvSpPr/>
            <p:nvPr/>
          </p:nvSpPr>
          <p:spPr>
            <a:xfrm>
              <a:off x="6426256" y="3548372"/>
              <a:ext cx="205740" cy="612934"/>
            </a:xfrm>
            <a:custGeom>
              <a:avLst/>
              <a:gdLst>
                <a:gd name="connsiteX0" fmla="*/ 15645 w 205740"/>
                <a:gd name="connsiteY0" fmla="*/ 612720 h 612933"/>
                <a:gd name="connsiteX1" fmla="*/ 15645 w 205740"/>
                <a:gd name="connsiteY1" fmla="*/ 367546 h 612933"/>
                <a:gd name="connsiteX2" fmla="*/ 15645 w 205740"/>
                <a:gd name="connsiteY2" fmla="*/ 363688 h 612933"/>
                <a:gd name="connsiteX3" fmla="*/ 137803 w 205740"/>
                <a:gd name="connsiteY3" fmla="*/ 241530 h 612933"/>
                <a:gd name="connsiteX4" fmla="*/ 137803 w 205740"/>
                <a:gd name="connsiteY4" fmla="*/ 241530 h 612933"/>
                <a:gd name="connsiteX5" fmla="*/ 137803 w 205740"/>
                <a:gd name="connsiteY5" fmla="*/ 102227 h 612933"/>
                <a:gd name="connsiteX6" fmla="*/ 137803 w 205740"/>
                <a:gd name="connsiteY6" fmla="*/ 97941 h 612933"/>
                <a:gd name="connsiteX7" fmla="*/ 205954 w 205740"/>
                <a:gd name="connsiteY7" fmla="*/ 29789 h 612933"/>
                <a:gd name="connsiteX8" fmla="*/ 193953 w 205740"/>
                <a:gd name="connsiteY8" fmla="*/ 3215 h 612933"/>
                <a:gd name="connsiteX9" fmla="*/ 108656 w 205740"/>
                <a:gd name="connsiteY9" fmla="*/ 88511 h 612933"/>
                <a:gd name="connsiteX10" fmla="*/ 108656 w 205740"/>
                <a:gd name="connsiteY10" fmla="*/ 234672 h 612933"/>
                <a:gd name="connsiteX11" fmla="*/ 3215 w 205740"/>
                <a:gd name="connsiteY11" fmla="*/ 340114 h 612933"/>
                <a:gd name="connsiteX12" fmla="*/ 3215 w 205740"/>
                <a:gd name="connsiteY12" fmla="*/ 605004 h 612933"/>
                <a:gd name="connsiteX13" fmla="*/ 15645 w 205740"/>
                <a:gd name="connsiteY13" fmla="*/ 612720 h 61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740" h="612933">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7A45E0C-67FF-4B98-A1AD-7157DE6E2533}"/>
                </a:ext>
              </a:extLst>
            </p:cNvPr>
            <p:cNvSpPr/>
            <p:nvPr/>
          </p:nvSpPr>
          <p:spPr>
            <a:xfrm>
              <a:off x="6230905" y="1217081"/>
              <a:ext cx="488633" cy="677228"/>
            </a:xfrm>
            <a:custGeom>
              <a:avLst/>
              <a:gdLst>
                <a:gd name="connsiteX0" fmla="*/ 156989 w 488632"/>
                <a:gd name="connsiteY0" fmla="*/ 116800 h 677227"/>
                <a:gd name="connsiteX1" fmla="*/ 215282 w 488632"/>
                <a:gd name="connsiteY1" fmla="*/ 124516 h 677227"/>
                <a:gd name="connsiteX2" fmla="*/ 208853 w 488632"/>
                <a:gd name="connsiteY2" fmla="*/ 184952 h 677227"/>
                <a:gd name="connsiteX3" fmla="*/ 148845 w 488632"/>
                <a:gd name="connsiteY3" fmla="*/ 178522 h 677227"/>
                <a:gd name="connsiteX4" fmla="*/ 140273 w 488632"/>
                <a:gd name="connsiteY4" fmla="*/ 142946 h 677227"/>
                <a:gd name="connsiteX5" fmla="*/ 122699 w 488632"/>
                <a:gd name="connsiteY5" fmla="*/ 121087 h 677227"/>
                <a:gd name="connsiteX6" fmla="*/ 125699 w 488632"/>
                <a:gd name="connsiteY6" fmla="*/ 113371 h 677227"/>
                <a:gd name="connsiteX7" fmla="*/ 151417 w 488632"/>
                <a:gd name="connsiteY7" fmla="*/ 46934 h 677227"/>
                <a:gd name="connsiteX8" fmla="*/ 127414 w 488632"/>
                <a:gd name="connsiteY8" fmla="*/ 34933 h 677227"/>
                <a:gd name="connsiteX9" fmla="*/ 117127 w 488632"/>
                <a:gd name="connsiteY9" fmla="*/ 18217 h 677227"/>
                <a:gd name="connsiteX10" fmla="*/ 101268 w 488632"/>
                <a:gd name="connsiteY10" fmla="*/ 51221 h 677227"/>
                <a:gd name="connsiteX11" fmla="*/ 41260 w 488632"/>
                <a:gd name="connsiteY11" fmla="*/ 44791 h 677227"/>
                <a:gd name="connsiteX12" fmla="*/ 12114 w 488632"/>
                <a:gd name="connsiteY12" fmla="*/ 41791 h 677227"/>
                <a:gd name="connsiteX13" fmla="*/ 7827 w 488632"/>
                <a:gd name="connsiteY13" fmla="*/ 407408 h 677227"/>
                <a:gd name="connsiteX14" fmla="*/ 21544 w 488632"/>
                <a:gd name="connsiteY14" fmla="*/ 396264 h 677227"/>
                <a:gd name="connsiteX15" fmla="*/ 31831 w 488632"/>
                <a:gd name="connsiteY15" fmla="*/ 300680 h 677227"/>
                <a:gd name="connsiteX16" fmla="*/ 16829 w 488632"/>
                <a:gd name="connsiteY16" fmla="*/ 289107 h 677227"/>
                <a:gd name="connsiteX17" fmla="*/ 23687 w 488632"/>
                <a:gd name="connsiteY17" fmla="*/ 228671 h 677227"/>
                <a:gd name="connsiteX18" fmla="*/ 84123 w 488632"/>
                <a:gd name="connsiteY18" fmla="*/ 235101 h 677227"/>
                <a:gd name="connsiteX19" fmla="*/ 77693 w 488632"/>
                <a:gd name="connsiteY19" fmla="*/ 295537 h 677227"/>
                <a:gd name="connsiteX20" fmla="*/ 60977 w 488632"/>
                <a:gd name="connsiteY20" fmla="*/ 303681 h 677227"/>
                <a:gd name="connsiteX21" fmla="*/ 50261 w 488632"/>
                <a:gd name="connsiteY21" fmla="*/ 405265 h 677227"/>
                <a:gd name="connsiteX22" fmla="*/ 49833 w 488632"/>
                <a:gd name="connsiteY22" fmla="*/ 411266 h 677227"/>
                <a:gd name="connsiteX23" fmla="*/ 10399 w 488632"/>
                <a:gd name="connsiteY23" fmla="*/ 442984 h 677227"/>
                <a:gd name="connsiteX24" fmla="*/ 14686 w 488632"/>
                <a:gd name="connsiteY24" fmla="*/ 491847 h 677227"/>
                <a:gd name="connsiteX25" fmla="*/ 114555 w 488632"/>
                <a:gd name="connsiteY25" fmla="*/ 411266 h 677227"/>
                <a:gd name="connsiteX26" fmla="*/ 129557 w 488632"/>
                <a:gd name="connsiteY26" fmla="*/ 370118 h 677227"/>
                <a:gd name="connsiteX27" fmla="*/ 190422 w 488632"/>
                <a:gd name="connsiteY27" fmla="*/ 376547 h 677227"/>
                <a:gd name="connsiteX28" fmla="*/ 183564 w 488632"/>
                <a:gd name="connsiteY28" fmla="*/ 436983 h 677227"/>
                <a:gd name="connsiteX29" fmla="*/ 129986 w 488632"/>
                <a:gd name="connsiteY29" fmla="*/ 436554 h 677227"/>
                <a:gd name="connsiteX30" fmla="*/ 18115 w 488632"/>
                <a:gd name="connsiteY30" fmla="*/ 526994 h 677227"/>
                <a:gd name="connsiteX31" fmla="*/ 26687 w 488632"/>
                <a:gd name="connsiteY31" fmla="*/ 599432 h 677227"/>
                <a:gd name="connsiteX32" fmla="*/ 256002 w 488632"/>
                <a:gd name="connsiteY32" fmla="*/ 414695 h 677227"/>
                <a:gd name="connsiteX33" fmla="*/ 265431 w 488632"/>
                <a:gd name="connsiteY33" fmla="*/ 328541 h 677227"/>
                <a:gd name="connsiteX34" fmla="*/ 255144 w 488632"/>
                <a:gd name="connsiteY34" fmla="*/ 319540 h 677227"/>
                <a:gd name="connsiteX35" fmla="*/ 261574 w 488632"/>
                <a:gd name="connsiteY35" fmla="*/ 259104 h 677227"/>
                <a:gd name="connsiteX36" fmla="*/ 322010 w 488632"/>
                <a:gd name="connsiteY36" fmla="*/ 265533 h 677227"/>
                <a:gd name="connsiteX37" fmla="*/ 315580 w 488632"/>
                <a:gd name="connsiteY37" fmla="*/ 325969 h 677227"/>
                <a:gd name="connsiteX38" fmla="*/ 315580 w 488632"/>
                <a:gd name="connsiteY38" fmla="*/ 325969 h 677227"/>
                <a:gd name="connsiteX39" fmla="*/ 294149 w 488632"/>
                <a:gd name="connsiteY39" fmla="*/ 334970 h 677227"/>
                <a:gd name="connsiteX40" fmla="*/ 284719 w 488632"/>
                <a:gd name="connsiteY40" fmla="*/ 424124 h 677227"/>
                <a:gd name="connsiteX41" fmla="*/ 284291 w 488632"/>
                <a:gd name="connsiteY41" fmla="*/ 429697 h 677227"/>
                <a:gd name="connsiteX42" fmla="*/ 31831 w 488632"/>
                <a:gd name="connsiteY42" fmla="*/ 633293 h 677227"/>
                <a:gd name="connsiteX43" fmla="*/ 38260 w 488632"/>
                <a:gd name="connsiteY43" fmla="*/ 674441 h 677227"/>
                <a:gd name="connsiteX44" fmla="*/ 277861 w 488632"/>
                <a:gd name="connsiteY44" fmla="*/ 481560 h 677227"/>
                <a:gd name="connsiteX45" fmla="*/ 283862 w 488632"/>
                <a:gd name="connsiteY45" fmla="*/ 482417 h 677227"/>
                <a:gd name="connsiteX46" fmla="*/ 399591 w 488632"/>
                <a:gd name="connsiteY46" fmla="*/ 494419 h 677227"/>
                <a:gd name="connsiteX47" fmla="*/ 486602 w 488632"/>
                <a:gd name="connsiteY47" fmla="*/ 424124 h 677227"/>
                <a:gd name="connsiteX48" fmla="*/ 474172 w 488632"/>
                <a:gd name="connsiteY48" fmla="*/ 328541 h 677227"/>
                <a:gd name="connsiteX49" fmla="*/ 433024 w 488632"/>
                <a:gd name="connsiteY49" fmla="*/ 183237 h 677227"/>
                <a:gd name="connsiteX50" fmla="*/ 343870 w 488632"/>
                <a:gd name="connsiteY50" fmla="*/ 173379 h 677227"/>
                <a:gd name="connsiteX51" fmla="*/ 337869 w 488632"/>
                <a:gd name="connsiteY51" fmla="*/ 172950 h 677227"/>
                <a:gd name="connsiteX52" fmla="*/ 201137 w 488632"/>
                <a:gd name="connsiteY52" fmla="*/ 3215 h 677227"/>
                <a:gd name="connsiteX53" fmla="*/ 188707 w 488632"/>
                <a:gd name="connsiteY53" fmla="*/ 34933 h 677227"/>
                <a:gd name="connsiteX54" fmla="*/ 188279 w 488632"/>
                <a:gd name="connsiteY54" fmla="*/ 34933 h 677227"/>
                <a:gd name="connsiteX55" fmla="*/ 156989 w 488632"/>
                <a:gd name="connsiteY55" fmla="*/ 115514 h 677227"/>
                <a:gd name="connsiteX56" fmla="*/ 156989 w 488632"/>
                <a:gd name="connsiteY56" fmla="*/ 116800 h 67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88632" h="677227">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B44C8EC2-E2CA-4BC6-9253-2EB63E286AEB}"/>
                </a:ext>
              </a:extLst>
            </p:cNvPr>
            <p:cNvSpPr/>
            <p:nvPr/>
          </p:nvSpPr>
          <p:spPr>
            <a:xfrm>
              <a:off x="5648730" y="596860"/>
              <a:ext cx="505778" cy="240030"/>
            </a:xfrm>
            <a:custGeom>
              <a:avLst/>
              <a:gdLst>
                <a:gd name="connsiteX0" fmla="*/ 504277 w 505777"/>
                <a:gd name="connsiteY0" fmla="*/ 237244 h 240030"/>
                <a:gd name="connsiteX1" fmla="*/ 504277 w 505777"/>
                <a:gd name="connsiteY1" fmla="*/ 190952 h 240030"/>
                <a:gd name="connsiteX2" fmla="*/ 444699 w 505777"/>
                <a:gd name="connsiteY2" fmla="*/ 131374 h 240030"/>
                <a:gd name="connsiteX3" fmla="*/ 310539 w 505777"/>
                <a:gd name="connsiteY3" fmla="*/ 131802 h 240030"/>
                <a:gd name="connsiteX4" fmla="*/ 304538 w 505777"/>
                <a:gd name="connsiteY4" fmla="*/ 131802 h 240030"/>
                <a:gd name="connsiteX5" fmla="*/ 175951 w 505777"/>
                <a:gd name="connsiteY5" fmla="*/ 3215 h 240030"/>
                <a:gd name="connsiteX6" fmla="*/ 3215 w 505777"/>
                <a:gd name="connsiteY6" fmla="*/ 3215 h 240030"/>
                <a:gd name="connsiteX7" fmla="*/ 8787 w 505777"/>
                <a:gd name="connsiteY7" fmla="*/ 37505 h 240030"/>
                <a:gd name="connsiteX8" fmla="*/ 153233 w 505777"/>
                <a:gd name="connsiteY8" fmla="*/ 37505 h 240030"/>
                <a:gd name="connsiteX9" fmla="*/ 157520 w 505777"/>
                <a:gd name="connsiteY9" fmla="*/ 37505 h 240030"/>
                <a:gd name="connsiteX10" fmla="*/ 289965 w 505777"/>
                <a:gd name="connsiteY10" fmla="*/ 169950 h 240030"/>
                <a:gd name="connsiteX11" fmla="*/ 418124 w 505777"/>
                <a:gd name="connsiteY11" fmla="*/ 170378 h 240030"/>
                <a:gd name="connsiteX12" fmla="*/ 421981 w 505777"/>
                <a:gd name="connsiteY12" fmla="*/ 170378 h 240030"/>
                <a:gd name="connsiteX13" fmla="*/ 483703 w 505777"/>
                <a:gd name="connsiteY13" fmla="*/ 232100 h 240030"/>
                <a:gd name="connsiteX14" fmla="*/ 483703 w 505777"/>
                <a:gd name="connsiteY14" fmla="*/ 234672 h 240030"/>
                <a:gd name="connsiteX15" fmla="*/ 504277 w 505777"/>
                <a:gd name="connsiteY15" fmla="*/ 237244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5777" h="240030">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A250B658-157B-48F1-BE49-52AB009454BF}"/>
                </a:ext>
              </a:extLst>
            </p:cNvPr>
            <p:cNvSpPr/>
            <p:nvPr/>
          </p:nvSpPr>
          <p:spPr>
            <a:xfrm>
              <a:off x="5628584" y="437840"/>
              <a:ext cx="630079" cy="317183"/>
            </a:xfrm>
            <a:custGeom>
              <a:avLst/>
              <a:gdLst>
                <a:gd name="connsiteX0" fmla="*/ 630722 w 630078"/>
                <a:gd name="connsiteY0" fmla="*/ 238530 h 317182"/>
                <a:gd name="connsiteX1" fmla="*/ 630722 w 630078"/>
                <a:gd name="connsiteY1" fmla="*/ 238530 h 317182"/>
                <a:gd name="connsiteX2" fmla="*/ 602433 w 630078"/>
                <a:gd name="connsiteY2" fmla="*/ 228671 h 317182"/>
                <a:gd name="connsiteX3" fmla="*/ 599004 w 630078"/>
                <a:gd name="connsiteY3" fmla="*/ 225242 h 317182"/>
                <a:gd name="connsiteX4" fmla="*/ 586573 w 630078"/>
                <a:gd name="connsiteY4" fmla="*/ 200382 h 317182"/>
                <a:gd name="connsiteX5" fmla="*/ 440412 w 630078"/>
                <a:gd name="connsiteY5" fmla="*/ 54221 h 317182"/>
                <a:gd name="connsiteX6" fmla="*/ 302395 w 630078"/>
                <a:gd name="connsiteY6" fmla="*/ 54221 h 317182"/>
                <a:gd name="connsiteX7" fmla="*/ 295966 w 630078"/>
                <a:gd name="connsiteY7" fmla="*/ 54221 h 317182"/>
                <a:gd name="connsiteX8" fmla="*/ 245816 w 630078"/>
                <a:gd name="connsiteY8" fmla="*/ 3643 h 317182"/>
                <a:gd name="connsiteX9" fmla="*/ 3215 w 630078"/>
                <a:gd name="connsiteY9" fmla="*/ 3215 h 317182"/>
                <a:gd name="connsiteX10" fmla="*/ 6644 w 630078"/>
                <a:gd name="connsiteY10" fmla="*/ 32790 h 317182"/>
                <a:gd name="connsiteX11" fmla="*/ 218813 w 630078"/>
                <a:gd name="connsiteY11" fmla="*/ 32790 h 317182"/>
                <a:gd name="connsiteX12" fmla="*/ 222671 w 630078"/>
                <a:gd name="connsiteY12" fmla="*/ 32790 h 317182"/>
                <a:gd name="connsiteX13" fmla="*/ 281392 w 630078"/>
                <a:gd name="connsiteY13" fmla="*/ 91511 h 317182"/>
                <a:gd name="connsiteX14" fmla="*/ 439555 w 630078"/>
                <a:gd name="connsiteY14" fmla="*/ 91511 h 317182"/>
                <a:gd name="connsiteX15" fmla="*/ 443841 w 630078"/>
                <a:gd name="connsiteY15" fmla="*/ 91083 h 317182"/>
                <a:gd name="connsiteX16" fmla="*/ 520136 w 630078"/>
                <a:gd name="connsiteY16" fmla="*/ 167378 h 317182"/>
                <a:gd name="connsiteX17" fmla="*/ 520136 w 630078"/>
                <a:gd name="connsiteY17" fmla="*/ 171664 h 317182"/>
                <a:gd name="connsiteX18" fmla="*/ 520136 w 630078"/>
                <a:gd name="connsiteY18" fmla="*/ 226957 h 317182"/>
                <a:gd name="connsiteX19" fmla="*/ 611005 w 630078"/>
                <a:gd name="connsiteY19" fmla="*/ 317825 h 317182"/>
                <a:gd name="connsiteX20" fmla="*/ 630722 w 630078"/>
                <a:gd name="connsiteY20" fmla="*/ 238530 h 3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0078" h="317182">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AD9C7CB-DF52-4631-9104-EDB28A767DC0}"/>
                </a:ext>
              </a:extLst>
            </p:cNvPr>
            <p:cNvSpPr/>
            <p:nvPr/>
          </p:nvSpPr>
          <p:spPr>
            <a:xfrm>
              <a:off x="6241947" y="1152787"/>
              <a:ext cx="111443" cy="77153"/>
            </a:xfrm>
            <a:custGeom>
              <a:avLst/>
              <a:gdLst>
                <a:gd name="connsiteX0" fmla="*/ 82082 w 111442"/>
                <a:gd name="connsiteY0" fmla="*/ 10930 h 77152"/>
                <a:gd name="connsiteX1" fmla="*/ 11359 w 111442"/>
                <a:gd name="connsiteY1" fmla="*/ 3215 h 77152"/>
                <a:gd name="connsiteX2" fmla="*/ 3215 w 111442"/>
                <a:gd name="connsiteY2" fmla="*/ 76081 h 77152"/>
                <a:gd name="connsiteX3" fmla="*/ 20360 w 111442"/>
                <a:gd name="connsiteY3" fmla="*/ 77795 h 77152"/>
                <a:gd name="connsiteX4" fmla="*/ 36219 w 111442"/>
                <a:gd name="connsiteY4" fmla="*/ 47792 h 77152"/>
                <a:gd name="connsiteX5" fmla="*/ 96655 w 111442"/>
                <a:gd name="connsiteY5" fmla="*/ 54221 h 77152"/>
                <a:gd name="connsiteX6" fmla="*/ 103942 w 111442"/>
                <a:gd name="connsiteY6" fmla="*/ 67937 h 77152"/>
                <a:gd name="connsiteX7" fmla="*/ 110371 w 111442"/>
                <a:gd name="connsiteY7" fmla="*/ 45649 h 77152"/>
                <a:gd name="connsiteX8" fmla="*/ 82082 w 111442"/>
                <a:gd name="connsiteY8" fmla="*/ 10930 h 77152"/>
                <a:gd name="connsiteX9" fmla="*/ 82082 w 111442"/>
                <a:gd name="connsiteY9" fmla="*/ 10930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 h="7715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50A2D7A0-DDA5-48F8-A941-616E18D5382B}"/>
                </a:ext>
              </a:extLst>
            </p:cNvPr>
            <p:cNvSpPr/>
            <p:nvPr/>
          </p:nvSpPr>
          <p:spPr>
            <a:xfrm>
              <a:off x="5656874" y="650438"/>
              <a:ext cx="450056" cy="201454"/>
            </a:xfrm>
            <a:custGeom>
              <a:avLst/>
              <a:gdLst>
                <a:gd name="connsiteX0" fmla="*/ 277963 w 450056"/>
                <a:gd name="connsiteY0" fmla="*/ 136088 h 201453"/>
                <a:gd name="connsiteX1" fmla="*/ 277963 w 450056"/>
                <a:gd name="connsiteY1" fmla="*/ 136088 h 201453"/>
                <a:gd name="connsiteX2" fmla="*/ 273677 w 450056"/>
                <a:gd name="connsiteY2" fmla="*/ 135660 h 201453"/>
                <a:gd name="connsiteX3" fmla="*/ 141232 w 450056"/>
                <a:gd name="connsiteY3" fmla="*/ 3215 h 201453"/>
                <a:gd name="connsiteX4" fmla="*/ 3215 w 450056"/>
                <a:gd name="connsiteY4" fmla="*/ 3215 h 201453"/>
                <a:gd name="connsiteX5" fmla="*/ 3215 w 450056"/>
                <a:gd name="connsiteY5" fmla="*/ 4072 h 201453"/>
                <a:gd name="connsiteX6" fmla="*/ 4501 w 450056"/>
                <a:gd name="connsiteY6" fmla="*/ 28075 h 201453"/>
                <a:gd name="connsiteX7" fmla="*/ 112943 w 450056"/>
                <a:gd name="connsiteY7" fmla="*/ 28075 h 201453"/>
                <a:gd name="connsiteX8" fmla="*/ 120658 w 450056"/>
                <a:gd name="connsiteY8" fmla="*/ 28075 h 201453"/>
                <a:gd name="connsiteX9" fmla="*/ 281392 w 450056"/>
                <a:gd name="connsiteY9" fmla="*/ 188809 h 201453"/>
                <a:gd name="connsiteX10" fmla="*/ 322969 w 450056"/>
                <a:gd name="connsiteY10" fmla="*/ 188809 h 201453"/>
                <a:gd name="connsiteX11" fmla="*/ 332827 w 450056"/>
                <a:gd name="connsiteY11" fmla="*/ 172950 h 201453"/>
                <a:gd name="connsiteX12" fmla="*/ 393692 w 450056"/>
                <a:gd name="connsiteY12" fmla="*/ 172950 h 201453"/>
                <a:gd name="connsiteX13" fmla="*/ 406122 w 450056"/>
                <a:gd name="connsiteY13" fmla="*/ 199096 h 201453"/>
                <a:gd name="connsiteX14" fmla="*/ 415552 w 450056"/>
                <a:gd name="connsiteY14" fmla="*/ 187095 h 201453"/>
                <a:gd name="connsiteX15" fmla="*/ 446842 w 450056"/>
                <a:gd name="connsiteY15" fmla="*/ 177665 h 201453"/>
                <a:gd name="connsiteX16" fmla="*/ 405265 w 450056"/>
                <a:gd name="connsiteY16" fmla="*/ 136088 h 201453"/>
                <a:gd name="connsiteX17" fmla="*/ 277963 w 450056"/>
                <a:gd name="connsiteY17" fmla="*/ 136088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056" h="201453">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05E34A9E-5B77-4A3B-930A-DE63D5D4097D}"/>
                </a:ext>
              </a:extLst>
            </p:cNvPr>
            <p:cNvSpPr/>
            <p:nvPr/>
          </p:nvSpPr>
          <p:spPr>
            <a:xfrm>
              <a:off x="7523964" y="3343918"/>
              <a:ext cx="98584" cy="162878"/>
            </a:xfrm>
            <a:custGeom>
              <a:avLst/>
              <a:gdLst>
                <a:gd name="connsiteX0" fmla="*/ 3215 w 98583"/>
                <a:gd name="connsiteY0" fmla="*/ 162234 h 162877"/>
                <a:gd name="connsiteX1" fmla="*/ 91083 w 98583"/>
                <a:gd name="connsiteY1" fmla="*/ 91511 h 162877"/>
                <a:gd name="connsiteX2" fmla="*/ 95369 w 98583"/>
                <a:gd name="connsiteY2" fmla="*/ 52935 h 162877"/>
                <a:gd name="connsiteX3" fmla="*/ 95369 w 98583"/>
                <a:gd name="connsiteY3" fmla="*/ 52935 h 162877"/>
                <a:gd name="connsiteX4" fmla="*/ 81224 w 98583"/>
                <a:gd name="connsiteY4" fmla="*/ 3215 h 162877"/>
                <a:gd name="connsiteX5" fmla="*/ 73081 w 98583"/>
                <a:gd name="connsiteY5" fmla="*/ 77795 h 162877"/>
                <a:gd name="connsiteX6" fmla="*/ 72223 w 98583"/>
                <a:gd name="connsiteY6" fmla="*/ 85939 h 162877"/>
                <a:gd name="connsiteX7" fmla="*/ 8358 w 98583"/>
                <a:gd name="connsiteY7" fmla="*/ 137374 h 162877"/>
                <a:gd name="connsiteX8" fmla="*/ 3215 w 98583"/>
                <a:gd name="connsiteY8" fmla="*/ 162234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83" h="162877">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B11A819D-F326-4ABA-AA5F-80EC59509BB9}"/>
                </a:ext>
              </a:extLst>
            </p:cNvPr>
            <p:cNvSpPr/>
            <p:nvPr/>
          </p:nvSpPr>
          <p:spPr>
            <a:xfrm>
              <a:off x="6505123" y="4784955"/>
              <a:ext cx="514350" cy="227171"/>
            </a:xfrm>
            <a:custGeom>
              <a:avLst/>
              <a:gdLst>
                <a:gd name="connsiteX0" fmla="*/ 513279 w 514350"/>
                <a:gd name="connsiteY0" fmla="*/ 183666 h 227171"/>
                <a:gd name="connsiteX1" fmla="*/ 513279 w 514350"/>
                <a:gd name="connsiteY1" fmla="*/ 183666 h 227171"/>
                <a:gd name="connsiteX2" fmla="*/ 502991 w 514350"/>
                <a:gd name="connsiteY2" fmla="*/ 160949 h 227171"/>
                <a:gd name="connsiteX3" fmla="*/ 285678 w 514350"/>
                <a:gd name="connsiteY3" fmla="*/ 198668 h 227171"/>
                <a:gd name="connsiteX4" fmla="*/ 281392 w 514350"/>
                <a:gd name="connsiteY4" fmla="*/ 199097 h 227171"/>
                <a:gd name="connsiteX5" fmla="*/ 3215 w 514350"/>
                <a:gd name="connsiteY5" fmla="*/ 3215 h 227171"/>
                <a:gd name="connsiteX6" fmla="*/ 21646 w 514350"/>
                <a:gd name="connsiteY6" fmla="*/ 55936 h 227171"/>
                <a:gd name="connsiteX7" fmla="*/ 265105 w 514350"/>
                <a:gd name="connsiteY7" fmla="*/ 227386 h 227171"/>
                <a:gd name="connsiteX8" fmla="*/ 513279 w 514350"/>
                <a:gd name="connsiteY8" fmla="*/ 183666 h 2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227171">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7950EE1-309B-4126-82AB-4FB441C4115B}"/>
                </a:ext>
              </a:extLst>
            </p:cNvPr>
            <p:cNvSpPr/>
            <p:nvPr/>
          </p:nvSpPr>
          <p:spPr>
            <a:xfrm>
              <a:off x="5867329" y="3702248"/>
              <a:ext cx="25718" cy="38576"/>
            </a:xfrm>
            <a:custGeom>
              <a:avLst/>
              <a:gdLst>
                <a:gd name="connsiteX0" fmla="*/ 10073 w 25717"/>
                <a:gd name="connsiteY0" fmla="*/ 3215 h 38576"/>
                <a:gd name="connsiteX1" fmla="*/ 3215 w 25717"/>
                <a:gd name="connsiteY1" fmla="*/ 10073 h 38576"/>
                <a:gd name="connsiteX2" fmla="*/ 15216 w 25717"/>
                <a:gd name="connsiteY2" fmla="*/ 37505 h 38576"/>
                <a:gd name="connsiteX3" fmla="*/ 25075 w 25717"/>
                <a:gd name="connsiteY3" fmla="*/ 27646 h 38576"/>
                <a:gd name="connsiteX4" fmla="*/ 10073 w 25717"/>
                <a:gd name="connsiteY4" fmla="*/ 3215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38576">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F7E8CF0C-6C2E-4B57-A3F9-B32433520DE0}"/>
                </a:ext>
              </a:extLst>
            </p:cNvPr>
            <p:cNvSpPr/>
            <p:nvPr/>
          </p:nvSpPr>
          <p:spPr>
            <a:xfrm>
              <a:off x="5749028" y="3576233"/>
              <a:ext cx="68580" cy="47149"/>
            </a:xfrm>
            <a:custGeom>
              <a:avLst/>
              <a:gdLst>
                <a:gd name="connsiteX0" fmla="*/ 3215 w 68580"/>
                <a:gd name="connsiteY0" fmla="*/ 41791 h 47148"/>
                <a:gd name="connsiteX1" fmla="*/ 67080 w 68580"/>
                <a:gd name="connsiteY1" fmla="*/ 41791 h 47148"/>
                <a:gd name="connsiteX2" fmla="*/ 68794 w 68580"/>
                <a:gd name="connsiteY2" fmla="*/ 41362 h 47148"/>
                <a:gd name="connsiteX3" fmla="*/ 41791 w 68580"/>
                <a:gd name="connsiteY3" fmla="*/ 3215 h 47148"/>
                <a:gd name="connsiteX4" fmla="*/ 3215 w 68580"/>
                <a:gd name="connsiteY4" fmla="*/ 41791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47148">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2E94843-4D60-4C27-8F18-08BBEECF5D84}"/>
                </a:ext>
              </a:extLst>
            </p:cNvPr>
            <p:cNvSpPr/>
            <p:nvPr/>
          </p:nvSpPr>
          <p:spPr>
            <a:xfrm>
              <a:off x="5803035" y="2917007"/>
              <a:ext cx="630079" cy="732949"/>
            </a:xfrm>
            <a:custGeom>
              <a:avLst/>
              <a:gdLst>
                <a:gd name="connsiteX0" fmla="*/ 309253 w 630078"/>
                <a:gd name="connsiteY0" fmla="*/ 488847 h 732948"/>
                <a:gd name="connsiteX1" fmla="*/ 309253 w 630078"/>
                <a:gd name="connsiteY1" fmla="*/ 488847 h 732948"/>
                <a:gd name="connsiteX2" fmla="*/ 347829 w 630078"/>
                <a:gd name="connsiteY2" fmla="*/ 488847 h 732948"/>
                <a:gd name="connsiteX3" fmla="*/ 513279 w 630078"/>
                <a:gd name="connsiteY3" fmla="*/ 323398 h 732948"/>
                <a:gd name="connsiteX4" fmla="*/ 513279 w 630078"/>
                <a:gd name="connsiteY4" fmla="*/ 200382 h 732948"/>
                <a:gd name="connsiteX5" fmla="*/ 513279 w 630078"/>
                <a:gd name="connsiteY5" fmla="*/ 196525 h 732948"/>
                <a:gd name="connsiteX6" fmla="*/ 630722 w 630078"/>
                <a:gd name="connsiteY6" fmla="*/ 79081 h 732948"/>
                <a:gd name="connsiteX7" fmla="*/ 626436 w 630078"/>
                <a:gd name="connsiteY7" fmla="*/ 26361 h 732948"/>
                <a:gd name="connsiteX8" fmla="*/ 621721 w 630078"/>
                <a:gd name="connsiteY8" fmla="*/ 31933 h 732948"/>
                <a:gd name="connsiteX9" fmla="*/ 560856 w 630078"/>
                <a:gd name="connsiteY9" fmla="*/ 31933 h 732948"/>
                <a:gd name="connsiteX10" fmla="*/ 548855 w 630078"/>
                <a:gd name="connsiteY10" fmla="*/ 3215 h 732948"/>
                <a:gd name="connsiteX11" fmla="*/ 472559 w 630078"/>
                <a:gd name="connsiteY11" fmla="*/ 3215 h 732948"/>
                <a:gd name="connsiteX12" fmla="*/ 382548 w 630078"/>
                <a:gd name="connsiteY12" fmla="*/ 93226 h 732948"/>
                <a:gd name="connsiteX13" fmla="*/ 382548 w 630078"/>
                <a:gd name="connsiteY13" fmla="*/ 144232 h 732948"/>
                <a:gd name="connsiteX14" fmla="*/ 445984 w 630078"/>
                <a:gd name="connsiteY14" fmla="*/ 207669 h 732948"/>
                <a:gd name="connsiteX15" fmla="*/ 445984 w 630078"/>
                <a:gd name="connsiteY15" fmla="*/ 211527 h 732948"/>
                <a:gd name="connsiteX16" fmla="*/ 445984 w 630078"/>
                <a:gd name="connsiteY16" fmla="*/ 285679 h 732948"/>
                <a:gd name="connsiteX17" fmla="*/ 445984 w 630078"/>
                <a:gd name="connsiteY17" fmla="*/ 289536 h 732948"/>
                <a:gd name="connsiteX18" fmla="*/ 370975 w 630078"/>
                <a:gd name="connsiteY18" fmla="*/ 364546 h 732948"/>
                <a:gd name="connsiteX19" fmla="*/ 365403 w 630078"/>
                <a:gd name="connsiteY19" fmla="*/ 363260 h 732948"/>
                <a:gd name="connsiteX20" fmla="*/ 304110 w 630078"/>
                <a:gd name="connsiteY20" fmla="*/ 346543 h 732948"/>
                <a:gd name="connsiteX21" fmla="*/ 3215 w 630078"/>
                <a:gd name="connsiteY21" fmla="*/ 647438 h 732948"/>
                <a:gd name="connsiteX22" fmla="*/ 37076 w 630078"/>
                <a:gd name="connsiteY22" fmla="*/ 695016 h 732948"/>
                <a:gd name="connsiteX23" fmla="*/ 318254 w 630078"/>
                <a:gd name="connsiteY23" fmla="*/ 413837 h 732948"/>
                <a:gd name="connsiteX24" fmla="*/ 322540 w 630078"/>
                <a:gd name="connsiteY24" fmla="*/ 413409 h 732948"/>
                <a:gd name="connsiteX25" fmla="*/ 371404 w 630078"/>
                <a:gd name="connsiteY25" fmla="*/ 413837 h 732948"/>
                <a:gd name="connsiteX26" fmla="*/ 478131 w 630078"/>
                <a:gd name="connsiteY26" fmla="*/ 307110 h 732948"/>
                <a:gd name="connsiteX27" fmla="*/ 478560 w 630078"/>
                <a:gd name="connsiteY27" fmla="*/ 157948 h 732948"/>
                <a:gd name="connsiteX28" fmla="*/ 442127 w 630078"/>
                <a:gd name="connsiteY28" fmla="*/ 145947 h 732948"/>
                <a:gd name="connsiteX29" fmla="*/ 442127 w 630078"/>
                <a:gd name="connsiteY29" fmla="*/ 85511 h 732948"/>
                <a:gd name="connsiteX30" fmla="*/ 502563 w 630078"/>
                <a:gd name="connsiteY30" fmla="*/ 85511 h 732948"/>
                <a:gd name="connsiteX31" fmla="*/ 502563 w 630078"/>
                <a:gd name="connsiteY31" fmla="*/ 146376 h 732948"/>
                <a:gd name="connsiteX32" fmla="*/ 497848 w 630078"/>
                <a:gd name="connsiteY32" fmla="*/ 150662 h 732948"/>
                <a:gd name="connsiteX33" fmla="*/ 497848 w 630078"/>
                <a:gd name="connsiteY33" fmla="*/ 314825 h 732948"/>
                <a:gd name="connsiteX34" fmla="*/ 379548 w 630078"/>
                <a:gd name="connsiteY34" fmla="*/ 433126 h 732948"/>
                <a:gd name="connsiteX35" fmla="*/ 375690 w 630078"/>
                <a:gd name="connsiteY35" fmla="*/ 433126 h 732948"/>
                <a:gd name="connsiteX36" fmla="*/ 326398 w 630078"/>
                <a:gd name="connsiteY36" fmla="*/ 433126 h 732948"/>
                <a:gd name="connsiteX37" fmla="*/ 48220 w 630078"/>
                <a:gd name="connsiteY37" fmla="*/ 711303 h 732948"/>
                <a:gd name="connsiteX38" fmla="*/ 62365 w 630078"/>
                <a:gd name="connsiteY38" fmla="*/ 731877 h 732948"/>
                <a:gd name="connsiteX39" fmla="*/ 305395 w 630078"/>
                <a:gd name="connsiteY39" fmla="*/ 488847 h 732948"/>
                <a:gd name="connsiteX40" fmla="*/ 309253 w 630078"/>
                <a:gd name="connsiteY40" fmla="*/ 488847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078" h="73294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4CAC60E1-B6F2-4BC3-B657-B57EE8ED6977}"/>
                </a:ext>
              </a:extLst>
            </p:cNvPr>
            <p:cNvSpPr/>
            <p:nvPr/>
          </p:nvSpPr>
          <p:spPr>
            <a:xfrm>
              <a:off x="5097545" y="3074741"/>
              <a:ext cx="660083" cy="1238726"/>
            </a:xfrm>
            <a:custGeom>
              <a:avLst/>
              <a:gdLst>
                <a:gd name="connsiteX0" fmla="*/ 529111 w 660082"/>
                <a:gd name="connsiteY0" fmla="*/ 761024 h 1238726"/>
                <a:gd name="connsiteX1" fmla="*/ 529111 w 660082"/>
                <a:gd name="connsiteY1" fmla="*/ 761024 h 1238726"/>
                <a:gd name="connsiteX2" fmla="*/ 506394 w 660082"/>
                <a:gd name="connsiteY2" fmla="*/ 783312 h 1238726"/>
                <a:gd name="connsiteX3" fmla="*/ 506394 w 660082"/>
                <a:gd name="connsiteY3" fmla="*/ 893469 h 1238726"/>
                <a:gd name="connsiteX4" fmla="*/ 501679 w 660082"/>
                <a:gd name="connsiteY4" fmla="*/ 896041 h 1238726"/>
                <a:gd name="connsiteX5" fmla="*/ 445529 w 660082"/>
                <a:gd name="connsiteY5" fmla="*/ 928616 h 1238726"/>
                <a:gd name="connsiteX6" fmla="*/ 443386 w 660082"/>
                <a:gd name="connsiteY6" fmla="*/ 929902 h 1238726"/>
                <a:gd name="connsiteX7" fmla="*/ 329800 w 660082"/>
                <a:gd name="connsiteY7" fmla="*/ 929902 h 1238726"/>
                <a:gd name="connsiteX8" fmla="*/ 275365 w 660082"/>
                <a:gd name="connsiteY8" fmla="*/ 984337 h 1238726"/>
                <a:gd name="connsiteX9" fmla="*/ 280508 w 660082"/>
                <a:gd name="connsiteY9" fmla="*/ 1004483 h 1238726"/>
                <a:gd name="connsiteX10" fmla="*/ 237646 w 660082"/>
                <a:gd name="connsiteY10" fmla="*/ 1047345 h 1238726"/>
                <a:gd name="connsiteX11" fmla="*/ 194783 w 660082"/>
                <a:gd name="connsiteY11" fmla="*/ 1004483 h 1238726"/>
                <a:gd name="connsiteX12" fmla="*/ 237646 w 660082"/>
                <a:gd name="connsiteY12" fmla="*/ 961192 h 1238726"/>
                <a:gd name="connsiteX13" fmla="*/ 262506 w 660082"/>
                <a:gd name="connsiteY13" fmla="*/ 968907 h 1238726"/>
                <a:gd name="connsiteX14" fmla="*/ 318656 w 660082"/>
                <a:gd name="connsiteY14" fmla="*/ 913186 h 1238726"/>
                <a:gd name="connsiteX15" fmla="*/ 321656 w 660082"/>
                <a:gd name="connsiteY15" fmla="*/ 910185 h 1238726"/>
                <a:gd name="connsiteX16" fmla="*/ 437814 w 660082"/>
                <a:gd name="connsiteY16" fmla="*/ 910185 h 1238726"/>
                <a:gd name="connsiteX17" fmla="*/ 486677 w 660082"/>
                <a:gd name="connsiteY17" fmla="*/ 881896 h 1238726"/>
                <a:gd name="connsiteX18" fmla="*/ 486677 w 660082"/>
                <a:gd name="connsiteY18" fmla="*/ 775597 h 1238726"/>
                <a:gd name="connsiteX19" fmla="*/ 489677 w 660082"/>
                <a:gd name="connsiteY19" fmla="*/ 772597 h 1238726"/>
                <a:gd name="connsiteX20" fmla="*/ 517967 w 660082"/>
                <a:gd name="connsiteY20" fmla="*/ 744307 h 1238726"/>
                <a:gd name="connsiteX21" fmla="*/ 520967 w 660082"/>
                <a:gd name="connsiteY21" fmla="*/ 741736 h 1238726"/>
                <a:gd name="connsiteX22" fmla="*/ 655984 w 660082"/>
                <a:gd name="connsiteY22" fmla="*/ 741736 h 1238726"/>
                <a:gd name="connsiteX23" fmla="*/ 654698 w 660082"/>
                <a:gd name="connsiteY23" fmla="*/ 727162 h 1238726"/>
                <a:gd name="connsiteX24" fmla="*/ 459245 w 660082"/>
                <a:gd name="connsiteY24" fmla="*/ 727162 h 1238726"/>
                <a:gd name="connsiteX25" fmla="*/ 414668 w 660082"/>
                <a:gd name="connsiteY25" fmla="*/ 771311 h 1238726"/>
                <a:gd name="connsiteX26" fmla="*/ 414668 w 660082"/>
                <a:gd name="connsiteY26" fmla="*/ 794028 h 1238726"/>
                <a:gd name="connsiteX27" fmla="*/ 449387 w 660082"/>
                <a:gd name="connsiteY27" fmla="*/ 836033 h 1238726"/>
                <a:gd name="connsiteX28" fmla="*/ 406524 w 660082"/>
                <a:gd name="connsiteY28" fmla="*/ 878896 h 1238726"/>
                <a:gd name="connsiteX29" fmla="*/ 363662 w 660082"/>
                <a:gd name="connsiteY29" fmla="*/ 836033 h 1238726"/>
                <a:gd name="connsiteX30" fmla="*/ 385093 w 660082"/>
                <a:gd name="connsiteY30" fmla="*/ 799171 h 1238726"/>
                <a:gd name="connsiteX31" fmla="*/ 385093 w 660082"/>
                <a:gd name="connsiteY31" fmla="*/ 759309 h 1238726"/>
                <a:gd name="connsiteX32" fmla="*/ 389379 w 660082"/>
                <a:gd name="connsiteY32" fmla="*/ 755023 h 1238726"/>
                <a:gd name="connsiteX33" fmla="*/ 442100 w 660082"/>
                <a:gd name="connsiteY33" fmla="*/ 702302 h 1238726"/>
                <a:gd name="connsiteX34" fmla="*/ 446386 w 660082"/>
                <a:gd name="connsiteY34" fmla="*/ 698016 h 1238726"/>
                <a:gd name="connsiteX35" fmla="*/ 650840 w 660082"/>
                <a:gd name="connsiteY35" fmla="*/ 698016 h 1238726"/>
                <a:gd name="connsiteX36" fmla="*/ 648269 w 660082"/>
                <a:gd name="connsiteY36" fmla="*/ 678728 h 1238726"/>
                <a:gd name="connsiteX37" fmla="*/ 406096 w 660082"/>
                <a:gd name="connsiteY37" fmla="*/ 678728 h 1238726"/>
                <a:gd name="connsiteX38" fmla="*/ 273222 w 660082"/>
                <a:gd name="connsiteY38" fmla="*/ 811173 h 1238726"/>
                <a:gd name="connsiteX39" fmla="*/ 281794 w 660082"/>
                <a:gd name="connsiteY39" fmla="*/ 836033 h 1238726"/>
                <a:gd name="connsiteX40" fmla="*/ 238503 w 660082"/>
                <a:gd name="connsiteY40" fmla="*/ 878896 h 1238726"/>
                <a:gd name="connsiteX41" fmla="*/ 195641 w 660082"/>
                <a:gd name="connsiteY41" fmla="*/ 836033 h 1238726"/>
                <a:gd name="connsiteX42" fmla="*/ 238503 w 660082"/>
                <a:gd name="connsiteY42" fmla="*/ 793171 h 1238726"/>
                <a:gd name="connsiteX43" fmla="*/ 248790 w 660082"/>
                <a:gd name="connsiteY43" fmla="*/ 794885 h 1238726"/>
                <a:gd name="connsiteX44" fmla="*/ 390236 w 660082"/>
                <a:gd name="connsiteY44" fmla="*/ 653439 h 1238726"/>
                <a:gd name="connsiteX45" fmla="*/ 394523 w 660082"/>
                <a:gd name="connsiteY45" fmla="*/ 649153 h 1238726"/>
                <a:gd name="connsiteX46" fmla="*/ 644840 w 660082"/>
                <a:gd name="connsiteY46" fmla="*/ 649153 h 1238726"/>
                <a:gd name="connsiteX47" fmla="*/ 643982 w 660082"/>
                <a:gd name="connsiteY47" fmla="*/ 643581 h 1238726"/>
                <a:gd name="connsiteX48" fmla="*/ 640125 w 660082"/>
                <a:gd name="connsiteY48" fmla="*/ 599861 h 1238726"/>
                <a:gd name="connsiteX49" fmla="*/ 639268 w 660082"/>
                <a:gd name="connsiteY49" fmla="*/ 599432 h 1238726"/>
                <a:gd name="connsiteX50" fmla="*/ 331943 w 660082"/>
                <a:gd name="connsiteY50" fmla="*/ 599432 h 1238726"/>
                <a:gd name="connsiteX51" fmla="*/ 280508 w 660082"/>
                <a:gd name="connsiteY51" fmla="*/ 650438 h 1238726"/>
                <a:gd name="connsiteX52" fmla="*/ 282223 w 660082"/>
                <a:gd name="connsiteY52" fmla="*/ 660726 h 1238726"/>
                <a:gd name="connsiteX53" fmla="*/ 238932 w 660082"/>
                <a:gd name="connsiteY53" fmla="*/ 703588 h 1238726"/>
                <a:gd name="connsiteX54" fmla="*/ 196069 w 660082"/>
                <a:gd name="connsiteY54" fmla="*/ 660726 h 1238726"/>
                <a:gd name="connsiteX55" fmla="*/ 238932 w 660082"/>
                <a:gd name="connsiteY55" fmla="*/ 617435 h 1238726"/>
                <a:gd name="connsiteX56" fmla="*/ 264221 w 660082"/>
                <a:gd name="connsiteY56" fmla="*/ 625578 h 1238726"/>
                <a:gd name="connsiteX57" fmla="*/ 315656 w 660082"/>
                <a:gd name="connsiteY57" fmla="*/ 574143 h 1238726"/>
                <a:gd name="connsiteX58" fmla="*/ 319942 w 660082"/>
                <a:gd name="connsiteY58" fmla="*/ 569857 h 1238726"/>
                <a:gd name="connsiteX59" fmla="*/ 609264 w 660082"/>
                <a:gd name="connsiteY59" fmla="*/ 569857 h 1238726"/>
                <a:gd name="connsiteX60" fmla="*/ 424098 w 660082"/>
                <a:gd name="connsiteY60" fmla="*/ 366260 h 1238726"/>
                <a:gd name="connsiteX61" fmla="*/ 406096 w 660082"/>
                <a:gd name="connsiteY61" fmla="*/ 370118 h 1238726"/>
                <a:gd name="connsiteX62" fmla="*/ 363233 w 660082"/>
                <a:gd name="connsiteY62" fmla="*/ 327255 h 1238726"/>
                <a:gd name="connsiteX63" fmla="*/ 371806 w 660082"/>
                <a:gd name="connsiteY63" fmla="*/ 301538 h 1238726"/>
                <a:gd name="connsiteX64" fmla="*/ 355089 w 660082"/>
                <a:gd name="connsiteY64" fmla="*/ 280107 h 1238726"/>
                <a:gd name="connsiteX65" fmla="*/ 355089 w 660082"/>
                <a:gd name="connsiteY65" fmla="*/ 392406 h 1238726"/>
                <a:gd name="connsiteX66" fmla="*/ 346088 w 660082"/>
                <a:gd name="connsiteY66" fmla="*/ 400979 h 1238726"/>
                <a:gd name="connsiteX67" fmla="*/ 145492 w 660082"/>
                <a:gd name="connsiteY67" fmla="*/ 602433 h 1238726"/>
                <a:gd name="connsiteX68" fmla="*/ 145492 w 660082"/>
                <a:gd name="connsiteY68" fmla="*/ 734449 h 1238726"/>
                <a:gd name="connsiteX69" fmla="*/ 153635 w 660082"/>
                <a:gd name="connsiteY69" fmla="*/ 759738 h 1238726"/>
                <a:gd name="connsiteX70" fmla="*/ 110773 w 660082"/>
                <a:gd name="connsiteY70" fmla="*/ 803029 h 1238726"/>
                <a:gd name="connsiteX71" fmla="*/ 67910 w 660082"/>
                <a:gd name="connsiteY71" fmla="*/ 759738 h 1238726"/>
                <a:gd name="connsiteX72" fmla="*/ 86341 w 660082"/>
                <a:gd name="connsiteY72" fmla="*/ 724162 h 1238726"/>
                <a:gd name="connsiteX73" fmla="*/ 86341 w 660082"/>
                <a:gd name="connsiteY73" fmla="*/ 578001 h 1238726"/>
                <a:gd name="connsiteX74" fmla="*/ 94914 w 660082"/>
                <a:gd name="connsiteY74" fmla="*/ 569429 h 1238726"/>
                <a:gd name="connsiteX75" fmla="*/ 296368 w 660082"/>
                <a:gd name="connsiteY75" fmla="*/ 368403 h 1238726"/>
                <a:gd name="connsiteX76" fmla="*/ 296368 w 660082"/>
                <a:gd name="connsiteY76" fmla="*/ 232101 h 1238726"/>
                <a:gd name="connsiteX77" fmla="*/ 304940 w 660082"/>
                <a:gd name="connsiteY77" fmla="*/ 223528 h 1238726"/>
                <a:gd name="connsiteX78" fmla="*/ 309226 w 660082"/>
                <a:gd name="connsiteY78" fmla="*/ 219242 h 1238726"/>
                <a:gd name="connsiteX79" fmla="*/ 166066 w 660082"/>
                <a:gd name="connsiteY79" fmla="*/ 3215 h 1238726"/>
                <a:gd name="connsiteX80" fmla="*/ 166066 w 660082"/>
                <a:gd name="connsiteY80" fmla="*/ 229529 h 1238726"/>
                <a:gd name="connsiteX81" fmla="*/ 163494 w 660082"/>
                <a:gd name="connsiteY81" fmla="*/ 232529 h 1238726"/>
                <a:gd name="connsiteX82" fmla="*/ 97486 w 660082"/>
                <a:gd name="connsiteY82" fmla="*/ 298109 h 1238726"/>
                <a:gd name="connsiteX83" fmla="*/ 109058 w 660082"/>
                <a:gd name="connsiteY83" fmla="*/ 327255 h 1238726"/>
                <a:gd name="connsiteX84" fmla="*/ 66196 w 660082"/>
                <a:gd name="connsiteY84" fmla="*/ 370118 h 1238726"/>
                <a:gd name="connsiteX85" fmla="*/ 24191 w 660082"/>
                <a:gd name="connsiteY85" fmla="*/ 336256 h 1238726"/>
                <a:gd name="connsiteX86" fmla="*/ 20333 w 660082"/>
                <a:gd name="connsiteY86" fmla="*/ 370118 h 1238726"/>
                <a:gd name="connsiteX87" fmla="*/ 4045 w 660082"/>
                <a:gd name="connsiteY87" fmla="*/ 631579 h 1238726"/>
                <a:gd name="connsiteX88" fmla="*/ 21190 w 660082"/>
                <a:gd name="connsiteY88" fmla="*/ 797028 h 1238726"/>
                <a:gd name="connsiteX89" fmla="*/ 76912 w 660082"/>
                <a:gd name="connsiteY89" fmla="*/ 1104781 h 1238726"/>
                <a:gd name="connsiteX90" fmla="*/ 91485 w 660082"/>
                <a:gd name="connsiteY90" fmla="*/ 1227368 h 1238726"/>
                <a:gd name="connsiteX91" fmla="*/ 92771 w 660082"/>
                <a:gd name="connsiteY91" fmla="*/ 1236369 h 1238726"/>
                <a:gd name="connsiteX92" fmla="*/ 436099 w 660082"/>
                <a:gd name="connsiteY92" fmla="*/ 1236369 h 1238726"/>
                <a:gd name="connsiteX93" fmla="*/ 511109 w 660082"/>
                <a:gd name="connsiteY93" fmla="*/ 1161788 h 1238726"/>
                <a:gd name="connsiteX94" fmla="*/ 514109 w 660082"/>
                <a:gd name="connsiteY94" fmla="*/ 1158788 h 1238726"/>
                <a:gd name="connsiteX95" fmla="*/ 640982 w 660082"/>
                <a:gd name="connsiteY95" fmla="*/ 1158788 h 1238726"/>
                <a:gd name="connsiteX96" fmla="*/ 641839 w 660082"/>
                <a:gd name="connsiteY96" fmla="*/ 1147644 h 1238726"/>
                <a:gd name="connsiteX97" fmla="*/ 507251 w 660082"/>
                <a:gd name="connsiteY97" fmla="*/ 1147644 h 1238726"/>
                <a:gd name="connsiteX98" fmla="*/ 448529 w 660082"/>
                <a:gd name="connsiteY98" fmla="*/ 1206794 h 1238726"/>
                <a:gd name="connsiteX99" fmla="*/ 435242 w 660082"/>
                <a:gd name="connsiteY99" fmla="*/ 1207222 h 1238726"/>
                <a:gd name="connsiteX100" fmla="*/ 400952 w 660082"/>
                <a:gd name="connsiteY100" fmla="*/ 1224367 h 1238726"/>
                <a:gd name="connsiteX101" fmla="*/ 358090 w 660082"/>
                <a:gd name="connsiteY101" fmla="*/ 1181934 h 1238726"/>
                <a:gd name="connsiteX102" fmla="*/ 400952 w 660082"/>
                <a:gd name="connsiteY102" fmla="*/ 1138642 h 1238726"/>
                <a:gd name="connsiteX103" fmla="*/ 443815 w 660082"/>
                <a:gd name="connsiteY103" fmla="*/ 1181934 h 1238726"/>
                <a:gd name="connsiteX104" fmla="*/ 443815 w 660082"/>
                <a:gd name="connsiteY104" fmla="*/ 1184077 h 1238726"/>
                <a:gd name="connsiteX105" fmla="*/ 496964 w 660082"/>
                <a:gd name="connsiteY105" fmla="*/ 1130927 h 1238726"/>
                <a:gd name="connsiteX106" fmla="*/ 499536 w 660082"/>
                <a:gd name="connsiteY106" fmla="*/ 1128355 h 1238726"/>
                <a:gd name="connsiteX107" fmla="*/ 643125 w 660082"/>
                <a:gd name="connsiteY107" fmla="*/ 1128355 h 1238726"/>
                <a:gd name="connsiteX108" fmla="*/ 645268 w 660082"/>
                <a:gd name="connsiteY108" fmla="*/ 1096637 h 1238726"/>
                <a:gd name="connsiteX109" fmla="*/ 329372 w 660082"/>
                <a:gd name="connsiteY109" fmla="*/ 1096637 h 1238726"/>
                <a:gd name="connsiteX110" fmla="*/ 272365 w 660082"/>
                <a:gd name="connsiteY110" fmla="*/ 1153644 h 1238726"/>
                <a:gd name="connsiteX111" fmla="*/ 283080 w 660082"/>
                <a:gd name="connsiteY111" fmla="*/ 1181934 h 1238726"/>
                <a:gd name="connsiteX112" fmla="*/ 239789 w 660082"/>
                <a:gd name="connsiteY112" fmla="*/ 1224367 h 1238726"/>
                <a:gd name="connsiteX113" fmla="*/ 196927 w 660082"/>
                <a:gd name="connsiteY113" fmla="*/ 1181934 h 1238726"/>
                <a:gd name="connsiteX114" fmla="*/ 239789 w 660082"/>
                <a:gd name="connsiteY114" fmla="*/ 1138642 h 1238726"/>
                <a:gd name="connsiteX115" fmla="*/ 255648 w 660082"/>
                <a:gd name="connsiteY115" fmla="*/ 1141643 h 1238726"/>
                <a:gd name="connsiteX116" fmla="*/ 316942 w 660082"/>
                <a:gd name="connsiteY116" fmla="*/ 1078635 h 1238726"/>
                <a:gd name="connsiteX117" fmla="*/ 319942 w 660082"/>
                <a:gd name="connsiteY117" fmla="*/ 1076063 h 1238726"/>
                <a:gd name="connsiteX118" fmla="*/ 645268 w 660082"/>
                <a:gd name="connsiteY118" fmla="*/ 1076063 h 1238726"/>
                <a:gd name="connsiteX119" fmla="*/ 648697 w 660082"/>
                <a:gd name="connsiteY119" fmla="*/ 1022914 h 1238726"/>
                <a:gd name="connsiteX120" fmla="*/ 616550 w 660082"/>
                <a:gd name="connsiteY120" fmla="*/ 1022914 h 1238726"/>
                <a:gd name="connsiteX121" fmla="*/ 577974 w 660082"/>
                <a:gd name="connsiteY121" fmla="*/ 1047345 h 1238726"/>
                <a:gd name="connsiteX122" fmla="*/ 535540 w 660082"/>
                <a:gd name="connsiteY122" fmla="*/ 1004483 h 1238726"/>
                <a:gd name="connsiteX123" fmla="*/ 577974 w 660082"/>
                <a:gd name="connsiteY123" fmla="*/ 961192 h 1238726"/>
                <a:gd name="connsiteX124" fmla="*/ 621265 w 660082"/>
                <a:gd name="connsiteY124" fmla="*/ 1003197 h 1238726"/>
                <a:gd name="connsiteX125" fmla="*/ 650412 w 660082"/>
                <a:gd name="connsiteY125" fmla="*/ 1003197 h 1238726"/>
                <a:gd name="connsiteX126" fmla="*/ 653841 w 660082"/>
                <a:gd name="connsiteY126" fmla="*/ 932474 h 1238726"/>
                <a:gd name="connsiteX127" fmla="*/ 539827 w 660082"/>
                <a:gd name="connsiteY127" fmla="*/ 932474 h 1238726"/>
                <a:gd name="connsiteX128" fmla="*/ 435242 w 660082"/>
                <a:gd name="connsiteY128" fmla="*/ 1037058 h 1238726"/>
                <a:gd name="connsiteX129" fmla="*/ 430956 w 660082"/>
                <a:gd name="connsiteY129" fmla="*/ 1039630 h 1238726"/>
                <a:gd name="connsiteX130" fmla="*/ 406524 w 660082"/>
                <a:gd name="connsiteY130" fmla="*/ 1047345 h 1238726"/>
                <a:gd name="connsiteX131" fmla="*/ 363662 w 660082"/>
                <a:gd name="connsiteY131" fmla="*/ 1004483 h 1238726"/>
                <a:gd name="connsiteX132" fmla="*/ 406524 w 660082"/>
                <a:gd name="connsiteY132" fmla="*/ 961192 h 1238726"/>
                <a:gd name="connsiteX133" fmla="*/ 448529 w 660082"/>
                <a:gd name="connsiteY133" fmla="*/ 995482 h 1238726"/>
                <a:gd name="connsiteX134" fmla="*/ 529111 w 660082"/>
                <a:gd name="connsiteY134" fmla="*/ 915757 h 1238726"/>
                <a:gd name="connsiteX135" fmla="*/ 532111 w 660082"/>
                <a:gd name="connsiteY135" fmla="*/ 912757 h 1238726"/>
                <a:gd name="connsiteX136" fmla="*/ 655127 w 660082"/>
                <a:gd name="connsiteY136" fmla="*/ 912757 h 1238726"/>
                <a:gd name="connsiteX137" fmla="*/ 657698 w 660082"/>
                <a:gd name="connsiteY137" fmla="*/ 848463 h 1238726"/>
                <a:gd name="connsiteX138" fmla="*/ 620837 w 660082"/>
                <a:gd name="connsiteY138" fmla="*/ 848463 h 1238726"/>
                <a:gd name="connsiteX139" fmla="*/ 580117 w 660082"/>
                <a:gd name="connsiteY139" fmla="*/ 878896 h 1238726"/>
                <a:gd name="connsiteX140" fmla="*/ 536826 w 660082"/>
                <a:gd name="connsiteY140" fmla="*/ 836033 h 1238726"/>
                <a:gd name="connsiteX141" fmla="*/ 580117 w 660082"/>
                <a:gd name="connsiteY141" fmla="*/ 793171 h 1238726"/>
                <a:gd name="connsiteX142" fmla="*/ 622551 w 660082"/>
                <a:gd name="connsiteY142" fmla="*/ 828747 h 1238726"/>
                <a:gd name="connsiteX143" fmla="*/ 658127 w 660082"/>
                <a:gd name="connsiteY143" fmla="*/ 828747 h 1238726"/>
                <a:gd name="connsiteX144" fmla="*/ 658556 w 660082"/>
                <a:gd name="connsiteY144" fmla="*/ 777740 h 1238726"/>
                <a:gd name="connsiteX145" fmla="*/ 658127 w 660082"/>
                <a:gd name="connsiteY145" fmla="*/ 761024 h 1238726"/>
                <a:gd name="connsiteX146" fmla="*/ 529111 w 660082"/>
                <a:gd name="connsiteY146" fmla="*/ 761024 h 12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60082" h="1238726">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55FAFC9E-471B-4423-83AE-CADC8492BC5E}"/>
                </a:ext>
              </a:extLst>
            </p:cNvPr>
            <p:cNvSpPr/>
            <p:nvPr/>
          </p:nvSpPr>
          <p:spPr>
            <a:xfrm>
              <a:off x="5907619" y="3798689"/>
              <a:ext cx="8573" cy="8573"/>
            </a:xfrm>
            <a:custGeom>
              <a:avLst/>
              <a:gdLst>
                <a:gd name="connsiteX0" fmla="*/ 4501 w 8572"/>
                <a:gd name="connsiteY0" fmla="*/ 5786 h 8572"/>
                <a:gd name="connsiteX1" fmla="*/ 7072 w 8572"/>
                <a:gd name="connsiteY1" fmla="*/ 3215 h 8572"/>
                <a:gd name="connsiteX2" fmla="*/ 3215 w 8572"/>
                <a:gd name="connsiteY2" fmla="*/ 3215 h 8572"/>
                <a:gd name="connsiteX3" fmla="*/ 4501 w 8572"/>
                <a:gd name="connsiteY3" fmla="*/ 5786 h 8572"/>
              </a:gdLst>
              <a:ahLst/>
              <a:cxnLst>
                <a:cxn ang="0">
                  <a:pos x="connsiteX0" y="connsiteY0"/>
                </a:cxn>
                <a:cxn ang="0">
                  <a:pos x="connsiteX1" y="connsiteY1"/>
                </a:cxn>
                <a:cxn ang="0">
                  <a:pos x="connsiteX2" y="connsiteY2"/>
                </a:cxn>
                <a:cxn ang="0">
                  <a:pos x="connsiteX3" y="connsiteY3"/>
                </a:cxn>
              </a:cxnLst>
              <a:rect l="l" t="t" r="r" b="b"/>
              <a:pathLst>
                <a:path w="8572" h="8572">
                  <a:moveTo>
                    <a:pt x="4501" y="5786"/>
                  </a:moveTo>
                  <a:lnTo>
                    <a:pt x="7072" y="3215"/>
                  </a:lnTo>
                  <a:lnTo>
                    <a:pt x="3215" y="3215"/>
                  </a:lnTo>
                  <a:cubicBezTo>
                    <a:pt x="3643" y="4072"/>
                    <a:pt x="4072" y="4929"/>
                    <a:pt x="4501" y="5786"/>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022DFE01-C143-4E23-8813-F21C72DEFB53}"/>
                </a:ext>
              </a:extLst>
            </p:cNvPr>
            <p:cNvSpPr/>
            <p:nvPr/>
          </p:nvSpPr>
          <p:spPr>
            <a:xfrm>
              <a:off x="5190530" y="4249174"/>
              <a:ext cx="548640" cy="167164"/>
            </a:xfrm>
            <a:custGeom>
              <a:avLst/>
              <a:gdLst>
                <a:gd name="connsiteX0" fmla="*/ 353830 w 548640"/>
                <a:gd name="connsiteY0" fmla="*/ 77796 h 167163"/>
                <a:gd name="connsiteX1" fmla="*/ 353830 w 548640"/>
                <a:gd name="connsiteY1" fmla="*/ 77796 h 167163"/>
                <a:gd name="connsiteX2" fmla="*/ 350830 w 548640"/>
                <a:gd name="connsiteY2" fmla="*/ 80796 h 167163"/>
                <a:gd name="connsiteX3" fmla="*/ 3215 w 548640"/>
                <a:gd name="connsiteY3" fmla="*/ 80796 h 167163"/>
                <a:gd name="connsiteX4" fmla="*/ 30218 w 548640"/>
                <a:gd name="connsiteY4" fmla="*/ 163949 h 167163"/>
                <a:gd name="connsiteX5" fmla="*/ 314825 w 548640"/>
                <a:gd name="connsiteY5" fmla="*/ 163949 h 167163"/>
                <a:gd name="connsiteX6" fmla="*/ 441698 w 548640"/>
                <a:gd name="connsiteY6" fmla="*/ 37505 h 167163"/>
                <a:gd name="connsiteX7" fmla="*/ 444270 w 548640"/>
                <a:gd name="connsiteY7" fmla="*/ 34933 h 167163"/>
                <a:gd name="connsiteX8" fmla="*/ 543711 w 548640"/>
                <a:gd name="connsiteY8" fmla="*/ 34933 h 167163"/>
                <a:gd name="connsiteX9" fmla="*/ 545854 w 548640"/>
                <a:gd name="connsiteY9" fmla="*/ 3215 h 167163"/>
                <a:gd name="connsiteX10" fmla="*/ 428411 w 548640"/>
                <a:gd name="connsiteY10" fmla="*/ 3215 h 167163"/>
                <a:gd name="connsiteX11" fmla="*/ 353830 w 548640"/>
                <a:gd name="connsiteY11" fmla="*/ 77796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167163">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1464B23-E4D3-4F16-8D04-E3E8512FB49F}"/>
                </a:ext>
              </a:extLst>
            </p:cNvPr>
            <p:cNvSpPr/>
            <p:nvPr/>
          </p:nvSpPr>
          <p:spPr>
            <a:xfrm>
              <a:off x="5873758" y="3019449"/>
              <a:ext cx="587216" cy="754380"/>
            </a:xfrm>
            <a:custGeom>
              <a:avLst/>
              <a:gdLst>
                <a:gd name="connsiteX0" fmla="*/ 461415 w 587216"/>
                <a:gd name="connsiteY0" fmla="*/ 293822 h 754380"/>
                <a:gd name="connsiteX1" fmla="*/ 461415 w 587216"/>
                <a:gd name="connsiteY1" fmla="*/ 293822 h 754380"/>
                <a:gd name="connsiteX2" fmla="*/ 392835 w 587216"/>
                <a:gd name="connsiteY2" fmla="*/ 361117 h 754380"/>
                <a:gd name="connsiteX3" fmla="*/ 195239 w 587216"/>
                <a:gd name="connsiteY3" fmla="*/ 559141 h 754380"/>
                <a:gd name="connsiteX4" fmla="*/ 44791 w 587216"/>
                <a:gd name="connsiteY4" fmla="*/ 711732 h 754380"/>
                <a:gd name="connsiteX5" fmla="*/ 70080 w 587216"/>
                <a:gd name="connsiteY5" fmla="*/ 753308 h 754380"/>
                <a:gd name="connsiteX6" fmla="*/ 289536 w 587216"/>
                <a:gd name="connsiteY6" fmla="*/ 533852 h 754380"/>
                <a:gd name="connsiteX7" fmla="*/ 307110 w 587216"/>
                <a:gd name="connsiteY7" fmla="*/ 469130 h 754380"/>
                <a:gd name="connsiteX8" fmla="*/ 307538 w 587216"/>
                <a:gd name="connsiteY8" fmla="*/ 466558 h 754380"/>
                <a:gd name="connsiteX9" fmla="*/ 585716 w 587216"/>
                <a:gd name="connsiteY9" fmla="*/ 188381 h 754380"/>
                <a:gd name="connsiteX10" fmla="*/ 562570 w 587216"/>
                <a:gd name="connsiteY10" fmla="*/ 39219 h 754380"/>
                <a:gd name="connsiteX11" fmla="*/ 561285 w 587216"/>
                <a:gd name="connsiteY11" fmla="*/ 3215 h 754380"/>
                <a:gd name="connsiteX12" fmla="*/ 462272 w 587216"/>
                <a:gd name="connsiteY12" fmla="*/ 102227 h 754380"/>
                <a:gd name="connsiteX13" fmla="*/ 462701 w 587216"/>
                <a:gd name="connsiteY13" fmla="*/ 224814 h 754380"/>
                <a:gd name="connsiteX14" fmla="*/ 462701 w 587216"/>
                <a:gd name="connsiteY14" fmla="*/ 229100 h 754380"/>
                <a:gd name="connsiteX15" fmla="*/ 285679 w 587216"/>
                <a:gd name="connsiteY15" fmla="*/ 406122 h 754380"/>
                <a:gd name="connsiteX16" fmla="*/ 281392 w 587216"/>
                <a:gd name="connsiteY16" fmla="*/ 406122 h 754380"/>
                <a:gd name="connsiteX17" fmla="*/ 243245 w 587216"/>
                <a:gd name="connsiteY17" fmla="*/ 406122 h 754380"/>
                <a:gd name="connsiteX18" fmla="*/ 3215 w 587216"/>
                <a:gd name="connsiteY18" fmla="*/ 646152 h 754380"/>
                <a:gd name="connsiteX19" fmla="*/ 34504 w 587216"/>
                <a:gd name="connsiteY19" fmla="*/ 694587 h 754380"/>
                <a:gd name="connsiteX20" fmla="*/ 181523 w 587216"/>
                <a:gd name="connsiteY20" fmla="*/ 545425 h 754380"/>
                <a:gd name="connsiteX21" fmla="*/ 379548 w 587216"/>
                <a:gd name="connsiteY21" fmla="*/ 346972 h 754380"/>
                <a:gd name="connsiteX22" fmla="*/ 448556 w 587216"/>
                <a:gd name="connsiteY22" fmla="*/ 279249 h 754380"/>
                <a:gd name="connsiteX23" fmla="*/ 469987 w 587216"/>
                <a:gd name="connsiteY23" fmla="*/ 259104 h 754380"/>
                <a:gd name="connsiteX24" fmla="*/ 482418 w 587216"/>
                <a:gd name="connsiteY24" fmla="*/ 248817 h 754380"/>
                <a:gd name="connsiteX25" fmla="*/ 487990 w 587216"/>
                <a:gd name="connsiteY25" fmla="*/ 232958 h 754380"/>
                <a:gd name="connsiteX26" fmla="*/ 486704 w 587216"/>
                <a:gd name="connsiteY26" fmla="*/ 196953 h 754380"/>
                <a:gd name="connsiteX27" fmla="*/ 477703 w 587216"/>
                <a:gd name="connsiteY27" fmla="*/ 147233 h 754380"/>
                <a:gd name="connsiteX28" fmla="*/ 478560 w 587216"/>
                <a:gd name="connsiteY28" fmla="*/ 140803 h 754380"/>
                <a:gd name="connsiteX29" fmla="*/ 490133 w 587216"/>
                <a:gd name="connsiteY29" fmla="*/ 101798 h 754380"/>
                <a:gd name="connsiteX30" fmla="*/ 550998 w 587216"/>
                <a:gd name="connsiteY30" fmla="*/ 101798 h 754380"/>
                <a:gd name="connsiteX31" fmla="*/ 550998 w 587216"/>
                <a:gd name="connsiteY31" fmla="*/ 162663 h 754380"/>
                <a:gd name="connsiteX32" fmla="*/ 502992 w 587216"/>
                <a:gd name="connsiteY32" fmla="*/ 171236 h 754380"/>
                <a:gd name="connsiteX33" fmla="*/ 506420 w 587216"/>
                <a:gd name="connsiteY33" fmla="*/ 194810 h 754380"/>
                <a:gd name="connsiteX34" fmla="*/ 507278 w 587216"/>
                <a:gd name="connsiteY34" fmla="*/ 235101 h 754380"/>
                <a:gd name="connsiteX35" fmla="*/ 492276 w 587216"/>
                <a:gd name="connsiteY35" fmla="*/ 265962 h 754380"/>
                <a:gd name="connsiteX36" fmla="*/ 483275 w 587216"/>
                <a:gd name="connsiteY36" fmla="*/ 273677 h 754380"/>
                <a:gd name="connsiteX37" fmla="*/ 461415 w 587216"/>
                <a:gd name="connsiteY37" fmla="*/ 293822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7216" h="754380">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1C22C667-370A-4C19-B3DE-20BAA85A3138}"/>
                </a:ext>
              </a:extLst>
            </p:cNvPr>
            <p:cNvSpPr/>
            <p:nvPr/>
          </p:nvSpPr>
          <p:spPr>
            <a:xfrm>
              <a:off x="5887903" y="3744254"/>
              <a:ext cx="30004" cy="30004"/>
            </a:xfrm>
            <a:custGeom>
              <a:avLst/>
              <a:gdLst>
                <a:gd name="connsiteX0" fmla="*/ 3215 w 30003"/>
                <a:gd name="connsiteY0" fmla="*/ 14788 h 30003"/>
                <a:gd name="connsiteX1" fmla="*/ 9215 w 30003"/>
                <a:gd name="connsiteY1" fmla="*/ 28504 h 30003"/>
                <a:gd name="connsiteX2" fmla="*/ 26789 w 30003"/>
                <a:gd name="connsiteY2" fmla="*/ 28504 h 30003"/>
                <a:gd name="connsiteX3" fmla="*/ 28932 w 30003"/>
                <a:gd name="connsiteY3" fmla="*/ 26361 h 30003"/>
                <a:gd name="connsiteX4" fmla="*/ 14787 w 30003"/>
                <a:gd name="connsiteY4" fmla="*/ 3215 h 30003"/>
                <a:gd name="connsiteX5" fmla="*/ 3215 w 30003"/>
                <a:gd name="connsiteY5" fmla="*/ 1478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8968F2E-4918-41B5-BC49-5A47650264CE}"/>
                </a:ext>
              </a:extLst>
            </p:cNvPr>
            <p:cNvSpPr/>
            <p:nvPr/>
          </p:nvSpPr>
          <p:spPr>
            <a:xfrm>
              <a:off x="5240695" y="5104709"/>
              <a:ext cx="458629" cy="505778"/>
            </a:xfrm>
            <a:custGeom>
              <a:avLst/>
              <a:gdLst>
                <a:gd name="connsiteX0" fmla="*/ 385961 w 458628"/>
                <a:gd name="connsiteY0" fmla="*/ 350830 h 505777"/>
                <a:gd name="connsiteX1" fmla="*/ 428823 w 458628"/>
                <a:gd name="connsiteY1" fmla="*/ 307967 h 505777"/>
                <a:gd name="connsiteX2" fmla="*/ 456255 w 458628"/>
                <a:gd name="connsiteY2" fmla="*/ 318254 h 505777"/>
                <a:gd name="connsiteX3" fmla="*/ 450683 w 458628"/>
                <a:gd name="connsiteY3" fmla="*/ 270677 h 505777"/>
                <a:gd name="connsiteX4" fmla="*/ 396676 w 458628"/>
                <a:gd name="connsiteY4" fmla="*/ 270677 h 505777"/>
                <a:gd name="connsiteX5" fmla="*/ 303664 w 458628"/>
                <a:gd name="connsiteY5" fmla="*/ 363689 h 505777"/>
                <a:gd name="connsiteX6" fmla="*/ 298092 w 458628"/>
                <a:gd name="connsiteY6" fmla="*/ 366689 h 505777"/>
                <a:gd name="connsiteX7" fmla="*/ 256944 w 458628"/>
                <a:gd name="connsiteY7" fmla="*/ 398407 h 505777"/>
                <a:gd name="connsiteX8" fmla="*/ 214082 w 458628"/>
                <a:gd name="connsiteY8" fmla="*/ 355116 h 505777"/>
                <a:gd name="connsiteX9" fmla="*/ 256944 w 458628"/>
                <a:gd name="connsiteY9" fmla="*/ 312254 h 505777"/>
                <a:gd name="connsiteX10" fmla="*/ 297664 w 458628"/>
                <a:gd name="connsiteY10" fmla="*/ 341828 h 505777"/>
                <a:gd name="connsiteX11" fmla="*/ 385532 w 458628"/>
                <a:gd name="connsiteY11" fmla="*/ 253960 h 505777"/>
                <a:gd name="connsiteX12" fmla="*/ 388532 w 458628"/>
                <a:gd name="connsiteY12" fmla="*/ 251389 h 505777"/>
                <a:gd name="connsiteX13" fmla="*/ 447683 w 458628"/>
                <a:gd name="connsiteY13" fmla="*/ 251389 h 505777"/>
                <a:gd name="connsiteX14" fmla="*/ 441682 w 458628"/>
                <a:gd name="connsiteY14" fmla="*/ 217527 h 505777"/>
                <a:gd name="connsiteX15" fmla="*/ 435252 w 458628"/>
                <a:gd name="connsiteY15" fmla="*/ 217956 h 505777"/>
                <a:gd name="connsiteX16" fmla="*/ 392819 w 458628"/>
                <a:gd name="connsiteY16" fmla="*/ 175094 h 505777"/>
                <a:gd name="connsiteX17" fmla="*/ 423680 w 458628"/>
                <a:gd name="connsiteY17" fmla="*/ 133945 h 505777"/>
                <a:gd name="connsiteX18" fmla="*/ 418536 w 458628"/>
                <a:gd name="connsiteY18" fmla="*/ 111229 h 505777"/>
                <a:gd name="connsiteX19" fmla="*/ 414678 w 458628"/>
                <a:gd name="connsiteY19" fmla="*/ 94084 h 505777"/>
                <a:gd name="connsiteX20" fmla="*/ 412964 w 458628"/>
                <a:gd name="connsiteY20" fmla="*/ 94084 h 505777"/>
                <a:gd name="connsiteX21" fmla="*/ 366672 w 458628"/>
                <a:gd name="connsiteY21" fmla="*/ 140375 h 505777"/>
                <a:gd name="connsiteX22" fmla="*/ 366672 w 458628"/>
                <a:gd name="connsiteY22" fmla="*/ 230386 h 505777"/>
                <a:gd name="connsiteX23" fmla="*/ 363672 w 458628"/>
                <a:gd name="connsiteY23" fmla="*/ 232958 h 505777"/>
                <a:gd name="connsiteX24" fmla="*/ 322095 w 458628"/>
                <a:gd name="connsiteY24" fmla="*/ 274535 h 505777"/>
                <a:gd name="connsiteX25" fmla="*/ 319524 w 458628"/>
                <a:gd name="connsiteY25" fmla="*/ 277535 h 505777"/>
                <a:gd name="connsiteX26" fmla="*/ 176363 w 458628"/>
                <a:gd name="connsiteY26" fmla="*/ 277535 h 505777"/>
                <a:gd name="connsiteX27" fmla="*/ 173362 w 458628"/>
                <a:gd name="connsiteY27" fmla="*/ 274535 h 505777"/>
                <a:gd name="connsiteX28" fmla="*/ 113784 w 458628"/>
                <a:gd name="connsiteY28" fmla="*/ 215384 h 505777"/>
                <a:gd name="connsiteX29" fmla="*/ 98782 w 458628"/>
                <a:gd name="connsiteY29" fmla="*/ 217956 h 505777"/>
                <a:gd name="connsiteX30" fmla="*/ 55919 w 458628"/>
                <a:gd name="connsiteY30" fmla="*/ 175094 h 505777"/>
                <a:gd name="connsiteX31" fmla="*/ 98782 w 458628"/>
                <a:gd name="connsiteY31" fmla="*/ 132231 h 505777"/>
                <a:gd name="connsiteX32" fmla="*/ 141644 w 458628"/>
                <a:gd name="connsiteY32" fmla="*/ 175094 h 505777"/>
                <a:gd name="connsiteX33" fmla="*/ 130071 w 458628"/>
                <a:gd name="connsiteY33" fmla="*/ 203811 h 505777"/>
                <a:gd name="connsiteX34" fmla="*/ 184078 w 458628"/>
                <a:gd name="connsiteY34" fmla="*/ 257818 h 505777"/>
                <a:gd name="connsiteX35" fmla="*/ 311380 w 458628"/>
                <a:gd name="connsiteY35" fmla="*/ 257818 h 505777"/>
                <a:gd name="connsiteX36" fmla="*/ 347384 w 458628"/>
                <a:gd name="connsiteY36" fmla="*/ 221813 h 505777"/>
                <a:gd name="connsiteX37" fmla="*/ 347384 w 458628"/>
                <a:gd name="connsiteY37" fmla="*/ 132231 h 505777"/>
                <a:gd name="connsiteX38" fmla="*/ 349956 w 458628"/>
                <a:gd name="connsiteY38" fmla="*/ 129659 h 505777"/>
                <a:gd name="connsiteX39" fmla="*/ 402677 w 458628"/>
                <a:gd name="connsiteY39" fmla="*/ 77367 h 505777"/>
                <a:gd name="connsiteX40" fmla="*/ 405249 w 458628"/>
                <a:gd name="connsiteY40" fmla="*/ 74795 h 505777"/>
                <a:gd name="connsiteX41" fmla="*/ 411678 w 458628"/>
                <a:gd name="connsiteY41" fmla="*/ 74795 h 505777"/>
                <a:gd name="connsiteX42" fmla="*/ 407820 w 458628"/>
                <a:gd name="connsiteY42" fmla="*/ 39648 h 505777"/>
                <a:gd name="connsiteX43" fmla="*/ 394962 w 458628"/>
                <a:gd name="connsiteY43" fmla="*/ 39648 h 505777"/>
                <a:gd name="connsiteX44" fmla="*/ 289091 w 458628"/>
                <a:gd name="connsiteY44" fmla="*/ 145090 h 505777"/>
                <a:gd name="connsiteX45" fmla="*/ 306236 w 458628"/>
                <a:gd name="connsiteY45" fmla="*/ 179380 h 505777"/>
                <a:gd name="connsiteX46" fmla="*/ 263374 w 458628"/>
                <a:gd name="connsiteY46" fmla="*/ 222242 h 505777"/>
                <a:gd name="connsiteX47" fmla="*/ 220511 w 458628"/>
                <a:gd name="connsiteY47" fmla="*/ 179380 h 505777"/>
                <a:gd name="connsiteX48" fmla="*/ 263374 w 458628"/>
                <a:gd name="connsiteY48" fmla="*/ 136517 h 505777"/>
                <a:gd name="connsiteX49" fmla="*/ 269803 w 458628"/>
                <a:gd name="connsiteY49" fmla="*/ 136946 h 505777"/>
                <a:gd name="connsiteX50" fmla="*/ 383817 w 458628"/>
                <a:gd name="connsiteY50" fmla="*/ 22932 h 505777"/>
                <a:gd name="connsiteX51" fmla="*/ 386389 w 458628"/>
                <a:gd name="connsiteY51" fmla="*/ 20360 h 505777"/>
                <a:gd name="connsiteX52" fmla="*/ 405677 w 458628"/>
                <a:gd name="connsiteY52" fmla="*/ 20360 h 505777"/>
                <a:gd name="connsiteX53" fmla="*/ 403963 w 458628"/>
                <a:gd name="connsiteY53" fmla="*/ 3215 h 505777"/>
                <a:gd name="connsiteX54" fmla="*/ 381674 w 458628"/>
                <a:gd name="connsiteY54" fmla="*/ 3215 h 505777"/>
                <a:gd name="connsiteX55" fmla="*/ 294663 w 458628"/>
                <a:gd name="connsiteY55" fmla="*/ 90226 h 505777"/>
                <a:gd name="connsiteX56" fmla="*/ 291663 w 458628"/>
                <a:gd name="connsiteY56" fmla="*/ 92797 h 505777"/>
                <a:gd name="connsiteX57" fmla="*/ 12200 w 458628"/>
                <a:gd name="connsiteY57" fmla="*/ 92797 h 505777"/>
                <a:gd name="connsiteX58" fmla="*/ 4056 w 458628"/>
                <a:gd name="connsiteY58" fmla="*/ 253532 h 505777"/>
                <a:gd name="connsiteX59" fmla="*/ 20343 w 458628"/>
                <a:gd name="connsiteY59" fmla="*/ 381691 h 505777"/>
                <a:gd name="connsiteX60" fmla="*/ 43489 w 458628"/>
                <a:gd name="connsiteY60" fmla="*/ 505992 h 505777"/>
                <a:gd name="connsiteX61" fmla="*/ 64492 w 458628"/>
                <a:gd name="connsiteY61" fmla="*/ 484989 h 505777"/>
                <a:gd name="connsiteX62" fmla="*/ 73064 w 458628"/>
                <a:gd name="connsiteY62" fmla="*/ 476417 h 505777"/>
                <a:gd name="connsiteX63" fmla="*/ 449826 w 458628"/>
                <a:gd name="connsiteY63" fmla="*/ 476417 h 505777"/>
                <a:gd name="connsiteX64" fmla="*/ 451540 w 458628"/>
                <a:gd name="connsiteY64" fmla="*/ 463558 h 505777"/>
                <a:gd name="connsiteX65" fmla="*/ 452826 w 458628"/>
                <a:gd name="connsiteY65" fmla="*/ 451985 h 505777"/>
                <a:gd name="connsiteX66" fmla="*/ 171648 w 458628"/>
                <a:gd name="connsiteY66" fmla="*/ 451985 h 505777"/>
                <a:gd name="connsiteX67" fmla="*/ 166076 w 458628"/>
                <a:gd name="connsiteY67" fmla="*/ 446413 h 505777"/>
                <a:gd name="connsiteX68" fmla="*/ 110783 w 458628"/>
                <a:gd name="connsiteY68" fmla="*/ 390692 h 505777"/>
                <a:gd name="connsiteX69" fmla="*/ 92352 w 458628"/>
                <a:gd name="connsiteY69" fmla="*/ 394978 h 505777"/>
                <a:gd name="connsiteX70" fmla="*/ 49061 w 458628"/>
                <a:gd name="connsiteY70" fmla="*/ 351687 h 505777"/>
                <a:gd name="connsiteX71" fmla="*/ 92352 w 458628"/>
                <a:gd name="connsiteY71" fmla="*/ 308825 h 505777"/>
                <a:gd name="connsiteX72" fmla="*/ 135644 w 458628"/>
                <a:gd name="connsiteY72" fmla="*/ 351687 h 505777"/>
                <a:gd name="connsiteX73" fmla="*/ 134786 w 458628"/>
                <a:gd name="connsiteY73" fmla="*/ 359402 h 505777"/>
                <a:gd name="connsiteX74" fmla="*/ 188364 w 458628"/>
                <a:gd name="connsiteY74" fmla="*/ 412552 h 505777"/>
                <a:gd name="connsiteX75" fmla="*/ 456684 w 458628"/>
                <a:gd name="connsiteY75" fmla="*/ 412552 h 505777"/>
                <a:gd name="connsiteX76" fmla="*/ 458827 w 458628"/>
                <a:gd name="connsiteY76" fmla="*/ 382548 h 505777"/>
                <a:gd name="connsiteX77" fmla="*/ 429252 w 458628"/>
                <a:gd name="connsiteY77" fmla="*/ 394978 h 505777"/>
                <a:gd name="connsiteX78" fmla="*/ 385961 w 458628"/>
                <a:gd name="connsiteY78" fmla="*/ 350830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58628" h="505777">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36F4DF25-40B7-4A7A-B1AC-D84D41A85A96}"/>
                </a:ext>
              </a:extLst>
            </p:cNvPr>
            <p:cNvSpPr/>
            <p:nvPr/>
          </p:nvSpPr>
          <p:spPr>
            <a:xfrm>
              <a:off x="5924764" y="3802547"/>
              <a:ext cx="21431" cy="12859"/>
            </a:xfrm>
            <a:custGeom>
              <a:avLst/>
              <a:gdLst>
                <a:gd name="connsiteX0" fmla="*/ 13502 w 21431"/>
                <a:gd name="connsiteY0" fmla="*/ 3215 h 12858"/>
                <a:gd name="connsiteX1" fmla="*/ 3215 w 21431"/>
                <a:gd name="connsiteY1" fmla="*/ 13502 h 12858"/>
                <a:gd name="connsiteX2" fmla="*/ 19503 w 21431"/>
                <a:gd name="connsiteY2" fmla="*/ 13502 h 12858"/>
                <a:gd name="connsiteX3" fmla="*/ 13502 w 21431"/>
                <a:gd name="connsiteY3" fmla="*/ 3215 h 12858"/>
              </a:gdLst>
              <a:ahLst/>
              <a:cxnLst>
                <a:cxn ang="0">
                  <a:pos x="connsiteX0" y="connsiteY0"/>
                </a:cxn>
                <a:cxn ang="0">
                  <a:pos x="connsiteX1" y="connsiteY1"/>
                </a:cxn>
                <a:cxn ang="0">
                  <a:pos x="connsiteX2" y="connsiteY2"/>
                </a:cxn>
                <a:cxn ang="0">
                  <a:pos x="connsiteX3" y="connsiteY3"/>
                </a:cxn>
              </a:cxnLst>
              <a:rect l="l" t="t" r="r" b="b"/>
              <a:pathLst>
                <a:path w="21431" h="12858">
                  <a:moveTo>
                    <a:pt x="13502" y="3215"/>
                  </a:moveTo>
                  <a:lnTo>
                    <a:pt x="3215" y="13502"/>
                  </a:lnTo>
                  <a:lnTo>
                    <a:pt x="19503" y="13502"/>
                  </a:lnTo>
                  <a:cubicBezTo>
                    <a:pt x="17359" y="10073"/>
                    <a:pt x="15216" y="6644"/>
                    <a:pt x="13502" y="3215"/>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3ABA5610-F09F-4D5C-8C9F-BBD9E7FDA496}"/>
                </a:ext>
              </a:extLst>
            </p:cNvPr>
            <p:cNvSpPr/>
            <p:nvPr/>
          </p:nvSpPr>
          <p:spPr>
            <a:xfrm>
              <a:off x="5293828" y="567606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860A62BB-CB01-4350-AAF3-CB2B9B35C421}"/>
                </a:ext>
              </a:extLst>
            </p:cNvPr>
            <p:cNvSpPr/>
            <p:nvPr/>
          </p:nvSpPr>
          <p:spPr>
            <a:xfrm>
              <a:off x="5293828" y="5636204"/>
              <a:ext cx="390049" cy="222885"/>
            </a:xfrm>
            <a:custGeom>
              <a:avLst/>
              <a:gdLst>
                <a:gd name="connsiteX0" fmla="*/ 3215 w 390048"/>
                <a:gd name="connsiteY0" fmla="*/ 43077 h 222885"/>
                <a:gd name="connsiteX1" fmla="*/ 18645 w 390048"/>
                <a:gd name="connsiteY1" fmla="*/ 118943 h 222885"/>
                <a:gd name="connsiteX2" fmla="*/ 41362 w 390048"/>
                <a:gd name="connsiteY2" fmla="*/ 112514 h 222885"/>
                <a:gd name="connsiteX3" fmla="*/ 84225 w 390048"/>
                <a:gd name="connsiteY3" fmla="*/ 155377 h 222885"/>
                <a:gd name="connsiteX4" fmla="*/ 79939 w 390048"/>
                <a:gd name="connsiteY4" fmla="*/ 174236 h 222885"/>
                <a:gd name="connsiteX5" fmla="*/ 127516 w 390048"/>
                <a:gd name="connsiteY5" fmla="*/ 221813 h 222885"/>
                <a:gd name="connsiteX6" fmla="*/ 352115 w 390048"/>
                <a:gd name="connsiteY6" fmla="*/ 221813 h 222885"/>
                <a:gd name="connsiteX7" fmla="*/ 356830 w 390048"/>
                <a:gd name="connsiteY7" fmla="*/ 192667 h 222885"/>
                <a:gd name="connsiteX8" fmla="*/ 334970 w 390048"/>
                <a:gd name="connsiteY8" fmla="*/ 155377 h 222885"/>
                <a:gd name="connsiteX9" fmla="*/ 370118 w 390048"/>
                <a:gd name="connsiteY9" fmla="*/ 113372 h 222885"/>
                <a:gd name="connsiteX10" fmla="*/ 374833 w 390048"/>
                <a:gd name="connsiteY10" fmla="*/ 85940 h 222885"/>
                <a:gd name="connsiteX11" fmla="*/ 309682 w 390048"/>
                <a:gd name="connsiteY11" fmla="*/ 85940 h 222885"/>
                <a:gd name="connsiteX12" fmla="*/ 247102 w 390048"/>
                <a:gd name="connsiteY12" fmla="*/ 148519 h 222885"/>
                <a:gd name="connsiteX13" fmla="*/ 248817 w 390048"/>
                <a:gd name="connsiteY13" fmla="*/ 159663 h 222885"/>
                <a:gd name="connsiteX14" fmla="*/ 205526 w 390048"/>
                <a:gd name="connsiteY14" fmla="*/ 202525 h 222885"/>
                <a:gd name="connsiteX15" fmla="*/ 162663 w 390048"/>
                <a:gd name="connsiteY15" fmla="*/ 159663 h 222885"/>
                <a:gd name="connsiteX16" fmla="*/ 205526 w 390048"/>
                <a:gd name="connsiteY16" fmla="*/ 116800 h 222885"/>
                <a:gd name="connsiteX17" fmla="*/ 220528 w 390048"/>
                <a:gd name="connsiteY17" fmla="*/ 119372 h 222885"/>
                <a:gd name="connsiteX18" fmla="*/ 286964 w 390048"/>
                <a:gd name="connsiteY18" fmla="*/ 52507 h 222885"/>
                <a:gd name="connsiteX19" fmla="*/ 292965 w 390048"/>
                <a:gd name="connsiteY19" fmla="*/ 46935 h 222885"/>
                <a:gd name="connsiteX20" fmla="*/ 380405 w 390048"/>
                <a:gd name="connsiteY20" fmla="*/ 46935 h 222885"/>
                <a:gd name="connsiteX21" fmla="*/ 387263 w 390048"/>
                <a:gd name="connsiteY21" fmla="*/ 3215 h 222885"/>
                <a:gd name="connsiteX22" fmla="*/ 43505 w 390048"/>
                <a:gd name="connsiteY22" fmla="*/ 3215 h 222885"/>
                <a:gd name="connsiteX23" fmla="*/ 3215 w 390048"/>
                <a:gd name="connsiteY23" fmla="*/ 43077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048" h="222885">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B0B745FD-9521-49E0-AF2A-478507F0960F}"/>
                </a:ext>
              </a:extLst>
            </p:cNvPr>
            <p:cNvSpPr/>
            <p:nvPr/>
          </p:nvSpPr>
          <p:spPr>
            <a:xfrm>
              <a:off x="5369266" y="6226850"/>
              <a:ext cx="300038" cy="411480"/>
            </a:xfrm>
            <a:custGeom>
              <a:avLst/>
              <a:gdLst>
                <a:gd name="connsiteX0" fmla="*/ 212812 w 300037"/>
                <a:gd name="connsiteY0" fmla="*/ 173379 h 411480"/>
                <a:gd name="connsiteX1" fmla="*/ 212812 w 300037"/>
                <a:gd name="connsiteY1" fmla="*/ 173379 h 411480"/>
                <a:gd name="connsiteX2" fmla="*/ 208526 w 300037"/>
                <a:gd name="connsiteY2" fmla="*/ 169092 h 411480"/>
                <a:gd name="connsiteX3" fmla="*/ 150662 w 300037"/>
                <a:gd name="connsiteY3" fmla="*/ 111657 h 411480"/>
                <a:gd name="connsiteX4" fmla="*/ 123658 w 300037"/>
                <a:gd name="connsiteY4" fmla="*/ 121515 h 411480"/>
                <a:gd name="connsiteX5" fmla="*/ 80796 w 300037"/>
                <a:gd name="connsiteY5" fmla="*/ 78653 h 411480"/>
                <a:gd name="connsiteX6" fmla="*/ 123658 w 300037"/>
                <a:gd name="connsiteY6" fmla="*/ 35362 h 411480"/>
                <a:gd name="connsiteX7" fmla="*/ 166521 w 300037"/>
                <a:gd name="connsiteY7" fmla="*/ 78653 h 411480"/>
                <a:gd name="connsiteX8" fmla="*/ 166092 w 300037"/>
                <a:gd name="connsiteY8" fmla="*/ 85082 h 411480"/>
                <a:gd name="connsiteX9" fmla="*/ 224814 w 300037"/>
                <a:gd name="connsiteY9" fmla="*/ 144232 h 411480"/>
                <a:gd name="connsiteX10" fmla="*/ 295966 w 300037"/>
                <a:gd name="connsiteY10" fmla="*/ 144232 h 411480"/>
                <a:gd name="connsiteX11" fmla="*/ 292965 w 300037"/>
                <a:gd name="connsiteY11" fmla="*/ 117657 h 411480"/>
                <a:gd name="connsiteX12" fmla="*/ 253103 w 300037"/>
                <a:gd name="connsiteY12" fmla="*/ 75224 h 411480"/>
                <a:gd name="connsiteX13" fmla="*/ 272391 w 300037"/>
                <a:gd name="connsiteY13" fmla="*/ 39219 h 411480"/>
                <a:gd name="connsiteX14" fmla="*/ 267248 w 300037"/>
                <a:gd name="connsiteY14" fmla="*/ 22931 h 411480"/>
                <a:gd name="connsiteX15" fmla="*/ 263819 w 300037"/>
                <a:gd name="connsiteY15" fmla="*/ 3215 h 411480"/>
                <a:gd name="connsiteX16" fmla="*/ 51649 w 300037"/>
                <a:gd name="connsiteY16" fmla="*/ 3215 h 411480"/>
                <a:gd name="connsiteX17" fmla="*/ 37933 w 300037"/>
                <a:gd name="connsiteY17" fmla="*/ 16930 h 411480"/>
                <a:gd name="connsiteX18" fmla="*/ 38362 w 300037"/>
                <a:gd name="connsiteY18" fmla="*/ 63651 h 411480"/>
                <a:gd name="connsiteX19" fmla="*/ 30647 w 300037"/>
                <a:gd name="connsiteY19" fmla="*/ 120230 h 411480"/>
                <a:gd name="connsiteX20" fmla="*/ 20788 w 300037"/>
                <a:gd name="connsiteY20" fmla="*/ 233815 h 411480"/>
                <a:gd name="connsiteX21" fmla="*/ 3215 w 300037"/>
                <a:gd name="connsiteY21" fmla="*/ 262104 h 411480"/>
                <a:gd name="connsiteX22" fmla="*/ 70509 w 300037"/>
                <a:gd name="connsiteY22" fmla="*/ 329398 h 411480"/>
                <a:gd name="connsiteX23" fmla="*/ 196525 w 300037"/>
                <a:gd name="connsiteY23" fmla="*/ 329398 h 411480"/>
                <a:gd name="connsiteX24" fmla="*/ 200811 w 300037"/>
                <a:gd name="connsiteY24" fmla="*/ 333684 h 411480"/>
                <a:gd name="connsiteX25" fmla="*/ 276249 w 300037"/>
                <a:gd name="connsiteY25" fmla="*/ 409122 h 411480"/>
                <a:gd name="connsiteX26" fmla="*/ 286536 w 300037"/>
                <a:gd name="connsiteY26" fmla="*/ 376975 h 411480"/>
                <a:gd name="connsiteX27" fmla="*/ 184523 w 300037"/>
                <a:gd name="connsiteY27" fmla="*/ 274963 h 411480"/>
                <a:gd name="connsiteX28" fmla="*/ 159234 w 300037"/>
                <a:gd name="connsiteY28" fmla="*/ 274963 h 411480"/>
                <a:gd name="connsiteX29" fmla="*/ 123658 w 300037"/>
                <a:gd name="connsiteY29" fmla="*/ 293823 h 411480"/>
                <a:gd name="connsiteX30" fmla="*/ 80796 w 300037"/>
                <a:gd name="connsiteY30" fmla="*/ 250960 h 411480"/>
                <a:gd name="connsiteX31" fmla="*/ 123658 w 300037"/>
                <a:gd name="connsiteY31" fmla="*/ 208098 h 411480"/>
                <a:gd name="connsiteX32" fmla="*/ 166092 w 300037"/>
                <a:gd name="connsiteY32" fmla="*/ 245388 h 411480"/>
                <a:gd name="connsiteX33" fmla="*/ 196525 w 300037"/>
                <a:gd name="connsiteY33" fmla="*/ 245388 h 411480"/>
                <a:gd name="connsiteX34" fmla="*/ 200811 w 300037"/>
                <a:gd name="connsiteY34" fmla="*/ 249674 h 411480"/>
                <a:gd name="connsiteX35" fmla="*/ 282678 w 300037"/>
                <a:gd name="connsiteY35" fmla="*/ 331541 h 411480"/>
                <a:gd name="connsiteX36" fmla="*/ 273677 w 300037"/>
                <a:gd name="connsiteY36" fmla="*/ 283964 h 411480"/>
                <a:gd name="connsiteX37" fmla="*/ 253103 w 300037"/>
                <a:gd name="connsiteY37" fmla="*/ 247531 h 411480"/>
                <a:gd name="connsiteX38" fmla="*/ 295537 w 300037"/>
                <a:gd name="connsiteY38" fmla="*/ 204240 h 411480"/>
                <a:gd name="connsiteX39" fmla="*/ 297680 w 300037"/>
                <a:gd name="connsiteY39" fmla="*/ 204240 h 411480"/>
                <a:gd name="connsiteX40" fmla="*/ 298537 w 300037"/>
                <a:gd name="connsiteY40" fmla="*/ 195239 h 411480"/>
                <a:gd name="connsiteX41" fmla="*/ 298109 w 300037"/>
                <a:gd name="connsiteY41" fmla="*/ 173808 h 411480"/>
                <a:gd name="connsiteX42" fmla="*/ 212812 w 300037"/>
                <a:gd name="connsiteY42" fmla="*/ 173808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0037" h="411480">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346E5F3F-0C1C-4C8B-991C-A5E86FF89F61}"/>
                </a:ext>
              </a:extLst>
            </p:cNvPr>
            <p:cNvSpPr/>
            <p:nvPr/>
          </p:nvSpPr>
          <p:spPr>
            <a:xfrm>
              <a:off x="5250537" y="4992838"/>
              <a:ext cx="407194" cy="184309"/>
            </a:xfrm>
            <a:custGeom>
              <a:avLst/>
              <a:gdLst>
                <a:gd name="connsiteX0" fmla="*/ 9215 w 407193"/>
                <a:gd name="connsiteY0" fmla="*/ 99227 h 184308"/>
                <a:gd name="connsiteX1" fmla="*/ 9215 w 407193"/>
                <a:gd name="connsiteY1" fmla="*/ 99227 h 184308"/>
                <a:gd name="connsiteX2" fmla="*/ 3215 w 407193"/>
                <a:gd name="connsiteY2" fmla="*/ 184095 h 184308"/>
                <a:gd name="connsiteX3" fmla="*/ 273248 w 407193"/>
                <a:gd name="connsiteY3" fmla="*/ 184095 h 184308"/>
                <a:gd name="connsiteX4" fmla="*/ 359831 w 407193"/>
                <a:gd name="connsiteY4" fmla="*/ 97084 h 184308"/>
                <a:gd name="connsiteX5" fmla="*/ 362831 w 407193"/>
                <a:gd name="connsiteY5" fmla="*/ 94084 h 184308"/>
                <a:gd name="connsiteX6" fmla="*/ 391120 w 407193"/>
                <a:gd name="connsiteY6" fmla="*/ 94084 h 184308"/>
                <a:gd name="connsiteX7" fmla="*/ 389406 w 407193"/>
                <a:gd name="connsiteY7" fmla="*/ 83796 h 184308"/>
                <a:gd name="connsiteX8" fmla="*/ 388977 w 407193"/>
                <a:gd name="connsiteY8" fmla="*/ 67937 h 184308"/>
                <a:gd name="connsiteX9" fmla="*/ 379119 w 407193"/>
                <a:gd name="connsiteY9" fmla="*/ 67508 h 184308"/>
                <a:gd name="connsiteX10" fmla="*/ 363260 w 407193"/>
                <a:gd name="connsiteY10" fmla="*/ 66223 h 184308"/>
                <a:gd name="connsiteX11" fmla="*/ 348258 w 407193"/>
                <a:gd name="connsiteY11" fmla="*/ 73509 h 184308"/>
                <a:gd name="connsiteX12" fmla="*/ 323826 w 407193"/>
                <a:gd name="connsiteY12" fmla="*/ 99655 h 184308"/>
                <a:gd name="connsiteX13" fmla="*/ 295108 w 407193"/>
                <a:gd name="connsiteY13" fmla="*/ 141232 h 184308"/>
                <a:gd name="connsiteX14" fmla="*/ 289965 w 407193"/>
                <a:gd name="connsiteY14" fmla="*/ 145089 h 184308"/>
                <a:gd name="connsiteX15" fmla="*/ 253960 w 407193"/>
                <a:gd name="connsiteY15" fmla="*/ 164807 h 184308"/>
                <a:gd name="connsiteX16" fmla="*/ 211098 w 407193"/>
                <a:gd name="connsiteY16" fmla="*/ 121515 h 184308"/>
                <a:gd name="connsiteX17" fmla="*/ 253960 w 407193"/>
                <a:gd name="connsiteY17" fmla="*/ 78653 h 184308"/>
                <a:gd name="connsiteX18" fmla="*/ 293822 w 407193"/>
                <a:gd name="connsiteY18" fmla="*/ 106513 h 184308"/>
                <a:gd name="connsiteX19" fmla="*/ 307967 w 407193"/>
                <a:gd name="connsiteY19" fmla="*/ 87225 h 184308"/>
                <a:gd name="connsiteX20" fmla="*/ 335828 w 407193"/>
                <a:gd name="connsiteY20" fmla="*/ 58079 h 184308"/>
                <a:gd name="connsiteX21" fmla="*/ 368403 w 407193"/>
                <a:gd name="connsiteY21" fmla="*/ 46935 h 184308"/>
                <a:gd name="connsiteX22" fmla="*/ 379976 w 407193"/>
                <a:gd name="connsiteY22" fmla="*/ 47792 h 184308"/>
                <a:gd name="connsiteX23" fmla="*/ 392835 w 407193"/>
                <a:gd name="connsiteY23" fmla="*/ 48220 h 184308"/>
                <a:gd name="connsiteX24" fmla="*/ 396264 w 407193"/>
                <a:gd name="connsiteY24" fmla="*/ 35362 h 184308"/>
                <a:gd name="connsiteX25" fmla="*/ 223957 w 407193"/>
                <a:gd name="connsiteY25" fmla="*/ 35362 h 184308"/>
                <a:gd name="connsiteX26" fmla="*/ 130088 w 407193"/>
                <a:gd name="connsiteY26" fmla="*/ 129659 h 184308"/>
                <a:gd name="connsiteX27" fmla="*/ 88940 w 407193"/>
                <a:gd name="connsiteY27" fmla="*/ 160520 h 184308"/>
                <a:gd name="connsiteX28" fmla="*/ 45649 w 407193"/>
                <a:gd name="connsiteY28" fmla="*/ 117658 h 184308"/>
                <a:gd name="connsiteX29" fmla="*/ 88940 w 407193"/>
                <a:gd name="connsiteY29" fmla="*/ 74366 h 184308"/>
                <a:gd name="connsiteX30" fmla="*/ 129230 w 407193"/>
                <a:gd name="connsiteY30" fmla="*/ 102656 h 184308"/>
                <a:gd name="connsiteX31" fmla="*/ 213670 w 407193"/>
                <a:gd name="connsiteY31" fmla="*/ 18645 h 184308"/>
                <a:gd name="connsiteX32" fmla="*/ 216670 w 407193"/>
                <a:gd name="connsiteY32" fmla="*/ 15645 h 184308"/>
                <a:gd name="connsiteX33" fmla="*/ 401836 w 407193"/>
                <a:gd name="connsiteY33" fmla="*/ 15645 h 184308"/>
                <a:gd name="connsiteX34" fmla="*/ 405265 w 407193"/>
                <a:gd name="connsiteY34" fmla="*/ 3215 h 184308"/>
                <a:gd name="connsiteX35" fmla="*/ 202097 w 407193"/>
                <a:gd name="connsiteY35" fmla="*/ 3215 h 184308"/>
                <a:gd name="connsiteX36" fmla="*/ 146375 w 407193"/>
                <a:gd name="connsiteY36" fmla="*/ 35362 h 184308"/>
                <a:gd name="connsiteX37" fmla="*/ 141661 w 407193"/>
                <a:gd name="connsiteY37" fmla="*/ 38362 h 184308"/>
                <a:gd name="connsiteX38" fmla="*/ 18217 w 407193"/>
                <a:gd name="connsiteY38" fmla="*/ 38362 h 184308"/>
                <a:gd name="connsiteX39" fmla="*/ 10073 w 407193"/>
                <a:gd name="connsiteY39" fmla="*/ 46506 h 184308"/>
                <a:gd name="connsiteX40" fmla="*/ 9215 w 407193"/>
                <a:gd name="connsiteY40" fmla="*/ 99227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7193" h="184308">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D215B45-DE68-4E80-A871-107FA38080FF}"/>
                </a:ext>
              </a:extLst>
            </p:cNvPr>
            <p:cNvSpPr/>
            <p:nvPr/>
          </p:nvSpPr>
          <p:spPr>
            <a:xfrm>
              <a:off x="5262539" y="4611362"/>
              <a:ext cx="437198" cy="235744"/>
            </a:xfrm>
            <a:custGeom>
              <a:avLst/>
              <a:gdLst>
                <a:gd name="connsiteX0" fmla="*/ 267248 w 437197"/>
                <a:gd name="connsiteY0" fmla="*/ 84653 h 235743"/>
                <a:gd name="connsiteX1" fmla="*/ 267248 w 437197"/>
                <a:gd name="connsiteY1" fmla="*/ 84653 h 235743"/>
                <a:gd name="connsiteX2" fmla="*/ 264676 w 437197"/>
                <a:gd name="connsiteY2" fmla="*/ 87654 h 235743"/>
                <a:gd name="connsiteX3" fmla="*/ 4072 w 437197"/>
                <a:gd name="connsiteY3" fmla="*/ 87654 h 235743"/>
                <a:gd name="connsiteX4" fmla="*/ 3215 w 437197"/>
                <a:gd name="connsiteY4" fmla="*/ 234244 h 235743"/>
                <a:gd name="connsiteX5" fmla="*/ 270677 w 437197"/>
                <a:gd name="connsiteY5" fmla="*/ 234244 h 235743"/>
                <a:gd name="connsiteX6" fmla="*/ 319969 w 437197"/>
                <a:gd name="connsiteY6" fmla="*/ 185380 h 235743"/>
                <a:gd name="connsiteX7" fmla="*/ 319969 w 437197"/>
                <a:gd name="connsiteY7" fmla="*/ 117658 h 235743"/>
                <a:gd name="connsiteX8" fmla="*/ 321254 w 437197"/>
                <a:gd name="connsiteY8" fmla="*/ 115515 h 235743"/>
                <a:gd name="connsiteX9" fmla="*/ 349972 w 437197"/>
                <a:gd name="connsiteY9" fmla="*/ 65365 h 235743"/>
                <a:gd name="connsiteX10" fmla="*/ 352973 w 437197"/>
                <a:gd name="connsiteY10" fmla="*/ 60651 h 235743"/>
                <a:gd name="connsiteX11" fmla="*/ 430554 w 437197"/>
                <a:gd name="connsiteY11" fmla="*/ 60651 h 235743"/>
                <a:gd name="connsiteX12" fmla="*/ 431411 w 437197"/>
                <a:gd name="connsiteY12" fmla="*/ 50363 h 235743"/>
                <a:gd name="connsiteX13" fmla="*/ 433126 w 437197"/>
                <a:gd name="connsiteY13" fmla="*/ 33218 h 235743"/>
                <a:gd name="connsiteX14" fmla="*/ 368832 w 437197"/>
                <a:gd name="connsiteY14" fmla="*/ 33218 h 235743"/>
                <a:gd name="connsiteX15" fmla="*/ 271105 w 437197"/>
                <a:gd name="connsiteY15" fmla="*/ 136088 h 235743"/>
                <a:gd name="connsiteX16" fmla="*/ 277535 w 437197"/>
                <a:gd name="connsiteY16" fmla="*/ 159234 h 235743"/>
                <a:gd name="connsiteX17" fmla="*/ 234672 w 437197"/>
                <a:gd name="connsiteY17" fmla="*/ 202097 h 235743"/>
                <a:gd name="connsiteX18" fmla="*/ 191810 w 437197"/>
                <a:gd name="connsiteY18" fmla="*/ 159234 h 235743"/>
                <a:gd name="connsiteX19" fmla="*/ 234672 w 437197"/>
                <a:gd name="connsiteY19" fmla="*/ 116372 h 235743"/>
                <a:gd name="connsiteX20" fmla="*/ 256961 w 437197"/>
                <a:gd name="connsiteY20" fmla="*/ 122373 h 235743"/>
                <a:gd name="connsiteX21" fmla="*/ 358116 w 437197"/>
                <a:gd name="connsiteY21" fmla="*/ 16502 h 235743"/>
                <a:gd name="connsiteX22" fmla="*/ 360688 w 437197"/>
                <a:gd name="connsiteY22" fmla="*/ 13502 h 235743"/>
                <a:gd name="connsiteX23" fmla="*/ 435697 w 437197"/>
                <a:gd name="connsiteY23" fmla="*/ 13502 h 235743"/>
                <a:gd name="connsiteX24" fmla="*/ 437412 w 437197"/>
                <a:gd name="connsiteY24" fmla="*/ 3215 h 235743"/>
                <a:gd name="connsiteX25" fmla="*/ 348258 w 437197"/>
                <a:gd name="connsiteY25" fmla="*/ 3215 h 235743"/>
                <a:gd name="connsiteX26" fmla="*/ 267248 w 437197"/>
                <a:gd name="connsiteY26" fmla="*/ 84653 h 2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197" h="235743">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8FB3DA1C-6CB2-4AB9-8107-819D86FD4317}"/>
                </a:ext>
              </a:extLst>
            </p:cNvPr>
            <p:cNvSpPr/>
            <p:nvPr/>
          </p:nvSpPr>
          <p:spPr>
            <a:xfrm>
              <a:off x="5224391" y="4300609"/>
              <a:ext cx="510064" cy="381476"/>
            </a:xfrm>
            <a:custGeom>
              <a:avLst/>
              <a:gdLst>
                <a:gd name="connsiteX0" fmla="*/ 291679 w 510063"/>
                <a:gd name="connsiteY0" fmla="*/ 129659 h 381476"/>
                <a:gd name="connsiteX1" fmla="*/ 291679 w 510063"/>
                <a:gd name="connsiteY1" fmla="*/ 129659 h 381476"/>
                <a:gd name="connsiteX2" fmla="*/ 288679 w 510063"/>
                <a:gd name="connsiteY2" fmla="*/ 132231 h 381476"/>
                <a:gd name="connsiteX3" fmla="*/ 3215 w 510063"/>
                <a:gd name="connsiteY3" fmla="*/ 132231 h 381476"/>
                <a:gd name="connsiteX4" fmla="*/ 24217 w 510063"/>
                <a:gd name="connsiteY4" fmla="*/ 196954 h 381476"/>
                <a:gd name="connsiteX5" fmla="*/ 41791 w 510063"/>
                <a:gd name="connsiteY5" fmla="*/ 364117 h 381476"/>
                <a:gd name="connsiteX6" fmla="*/ 41791 w 510063"/>
                <a:gd name="connsiteY6" fmla="*/ 378690 h 381476"/>
                <a:gd name="connsiteX7" fmla="*/ 294251 w 510063"/>
                <a:gd name="connsiteY7" fmla="*/ 378690 h 381476"/>
                <a:gd name="connsiteX8" fmla="*/ 375690 w 510063"/>
                <a:gd name="connsiteY8" fmla="*/ 297680 h 381476"/>
                <a:gd name="connsiteX9" fmla="*/ 378690 w 510063"/>
                <a:gd name="connsiteY9" fmla="*/ 294680 h 381476"/>
                <a:gd name="connsiteX10" fmla="*/ 478989 w 510063"/>
                <a:gd name="connsiteY10" fmla="*/ 294680 h 381476"/>
                <a:gd name="connsiteX11" fmla="*/ 490133 w 510063"/>
                <a:gd name="connsiteY11" fmla="*/ 215813 h 381476"/>
                <a:gd name="connsiteX12" fmla="*/ 454128 w 510063"/>
                <a:gd name="connsiteY12" fmla="*/ 252246 h 381476"/>
                <a:gd name="connsiteX13" fmla="*/ 451128 w 510063"/>
                <a:gd name="connsiteY13" fmla="*/ 255246 h 381476"/>
                <a:gd name="connsiteX14" fmla="*/ 286965 w 510063"/>
                <a:gd name="connsiteY14" fmla="*/ 255246 h 381476"/>
                <a:gd name="connsiteX15" fmla="*/ 286965 w 510063"/>
                <a:gd name="connsiteY15" fmla="*/ 261247 h 381476"/>
                <a:gd name="connsiteX16" fmla="*/ 317397 w 510063"/>
                <a:gd name="connsiteY16" fmla="*/ 301967 h 381476"/>
                <a:gd name="connsiteX17" fmla="*/ 274534 w 510063"/>
                <a:gd name="connsiteY17" fmla="*/ 345258 h 381476"/>
                <a:gd name="connsiteX18" fmla="*/ 231672 w 510063"/>
                <a:gd name="connsiteY18" fmla="*/ 301967 h 381476"/>
                <a:gd name="connsiteX19" fmla="*/ 267248 w 510063"/>
                <a:gd name="connsiteY19" fmla="*/ 259961 h 381476"/>
                <a:gd name="connsiteX20" fmla="*/ 267248 w 510063"/>
                <a:gd name="connsiteY20" fmla="*/ 235958 h 381476"/>
                <a:gd name="connsiteX21" fmla="*/ 442984 w 510063"/>
                <a:gd name="connsiteY21" fmla="*/ 235958 h 381476"/>
                <a:gd name="connsiteX22" fmla="*/ 493133 w 510063"/>
                <a:gd name="connsiteY22" fmla="*/ 185809 h 381476"/>
                <a:gd name="connsiteX23" fmla="*/ 498705 w 510063"/>
                <a:gd name="connsiteY23" fmla="*/ 119801 h 381476"/>
                <a:gd name="connsiteX24" fmla="*/ 493562 w 510063"/>
                <a:gd name="connsiteY24" fmla="*/ 119801 h 381476"/>
                <a:gd name="connsiteX25" fmla="*/ 493990 w 510063"/>
                <a:gd name="connsiteY25" fmla="*/ 123658 h 381476"/>
                <a:gd name="connsiteX26" fmla="*/ 451128 w 510063"/>
                <a:gd name="connsiteY26" fmla="*/ 166950 h 381476"/>
                <a:gd name="connsiteX27" fmla="*/ 407837 w 510063"/>
                <a:gd name="connsiteY27" fmla="*/ 123658 h 381476"/>
                <a:gd name="connsiteX28" fmla="*/ 451128 w 510063"/>
                <a:gd name="connsiteY28" fmla="*/ 80796 h 381476"/>
                <a:gd name="connsiteX29" fmla="*/ 486704 w 510063"/>
                <a:gd name="connsiteY29" fmla="*/ 100084 h 381476"/>
                <a:gd name="connsiteX30" fmla="*/ 500420 w 510063"/>
                <a:gd name="connsiteY30" fmla="*/ 100084 h 381476"/>
                <a:gd name="connsiteX31" fmla="*/ 504706 w 510063"/>
                <a:gd name="connsiteY31" fmla="*/ 43077 h 381476"/>
                <a:gd name="connsiteX32" fmla="*/ 432697 w 510063"/>
                <a:gd name="connsiteY32" fmla="*/ 43077 h 381476"/>
                <a:gd name="connsiteX33" fmla="*/ 385120 w 510063"/>
                <a:gd name="connsiteY33" fmla="*/ 90654 h 381476"/>
                <a:gd name="connsiteX34" fmla="*/ 385120 w 510063"/>
                <a:gd name="connsiteY34" fmla="*/ 231244 h 381476"/>
                <a:gd name="connsiteX35" fmla="*/ 200811 w 510063"/>
                <a:gd name="connsiteY35" fmla="*/ 231244 h 381476"/>
                <a:gd name="connsiteX36" fmla="*/ 151948 w 510063"/>
                <a:gd name="connsiteY36" fmla="*/ 280106 h 381476"/>
                <a:gd name="connsiteX37" fmla="*/ 158377 w 510063"/>
                <a:gd name="connsiteY37" fmla="*/ 302395 h 381476"/>
                <a:gd name="connsiteX38" fmla="*/ 115086 w 510063"/>
                <a:gd name="connsiteY38" fmla="*/ 345686 h 381476"/>
                <a:gd name="connsiteX39" fmla="*/ 71795 w 510063"/>
                <a:gd name="connsiteY39" fmla="*/ 302395 h 381476"/>
                <a:gd name="connsiteX40" fmla="*/ 115086 w 510063"/>
                <a:gd name="connsiteY40" fmla="*/ 259104 h 381476"/>
                <a:gd name="connsiteX41" fmla="*/ 137803 w 510063"/>
                <a:gd name="connsiteY41" fmla="*/ 265962 h 381476"/>
                <a:gd name="connsiteX42" fmla="*/ 189238 w 510063"/>
                <a:gd name="connsiteY42" fmla="*/ 214527 h 381476"/>
                <a:gd name="connsiteX43" fmla="*/ 192238 w 510063"/>
                <a:gd name="connsiteY43" fmla="*/ 211526 h 381476"/>
                <a:gd name="connsiteX44" fmla="*/ 365832 w 510063"/>
                <a:gd name="connsiteY44" fmla="*/ 211526 h 381476"/>
                <a:gd name="connsiteX45" fmla="*/ 365832 w 510063"/>
                <a:gd name="connsiteY45" fmla="*/ 82082 h 381476"/>
                <a:gd name="connsiteX46" fmla="*/ 368832 w 510063"/>
                <a:gd name="connsiteY46" fmla="*/ 79081 h 381476"/>
                <a:gd name="connsiteX47" fmla="*/ 421553 w 510063"/>
                <a:gd name="connsiteY47" fmla="*/ 26361 h 381476"/>
                <a:gd name="connsiteX48" fmla="*/ 424553 w 510063"/>
                <a:gd name="connsiteY48" fmla="*/ 23360 h 381476"/>
                <a:gd name="connsiteX49" fmla="*/ 506420 w 510063"/>
                <a:gd name="connsiteY49" fmla="*/ 23360 h 381476"/>
                <a:gd name="connsiteX50" fmla="*/ 508135 w 510063"/>
                <a:gd name="connsiteY50" fmla="*/ 3215 h 381476"/>
                <a:gd name="connsiteX51" fmla="*/ 417695 w 510063"/>
                <a:gd name="connsiteY51" fmla="*/ 3215 h 381476"/>
                <a:gd name="connsiteX52" fmla="*/ 291679 w 510063"/>
                <a:gd name="connsiteY52" fmla="*/ 129659 h 38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0063" h="381476">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E493CC4E-72F4-4557-BBE3-D374026B8208}"/>
                </a:ext>
              </a:extLst>
            </p:cNvPr>
            <p:cNvSpPr/>
            <p:nvPr/>
          </p:nvSpPr>
          <p:spPr>
            <a:xfrm>
              <a:off x="5258681" y="4688086"/>
              <a:ext cx="432911" cy="304324"/>
            </a:xfrm>
            <a:custGeom>
              <a:avLst/>
              <a:gdLst>
                <a:gd name="connsiteX0" fmla="*/ 432697 w 432911"/>
                <a:gd name="connsiteY0" fmla="*/ 21217 h 304323"/>
                <a:gd name="connsiteX1" fmla="*/ 433126 w 432911"/>
                <a:gd name="connsiteY1" fmla="*/ 3215 h 304323"/>
                <a:gd name="connsiteX2" fmla="*/ 367546 w 432911"/>
                <a:gd name="connsiteY2" fmla="*/ 3215 h 304323"/>
                <a:gd name="connsiteX3" fmla="*/ 342686 w 432911"/>
                <a:gd name="connsiteY3" fmla="*/ 46506 h 304323"/>
                <a:gd name="connsiteX4" fmla="*/ 342686 w 432911"/>
                <a:gd name="connsiteY4" fmla="*/ 116800 h 304323"/>
                <a:gd name="connsiteX5" fmla="*/ 340114 w 432911"/>
                <a:gd name="connsiteY5" fmla="*/ 119372 h 304323"/>
                <a:gd name="connsiteX6" fmla="*/ 284821 w 432911"/>
                <a:gd name="connsiteY6" fmla="*/ 174236 h 304323"/>
                <a:gd name="connsiteX7" fmla="*/ 281821 w 432911"/>
                <a:gd name="connsiteY7" fmla="*/ 177236 h 304323"/>
                <a:gd name="connsiteX8" fmla="*/ 6215 w 432911"/>
                <a:gd name="connsiteY8" fmla="*/ 177236 h 304323"/>
                <a:gd name="connsiteX9" fmla="*/ 3215 w 432911"/>
                <a:gd name="connsiteY9" fmla="*/ 304538 h 304323"/>
                <a:gd name="connsiteX10" fmla="*/ 122801 w 432911"/>
                <a:gd name="connsiteY10" fmla="*/ 304538 h 304323"/>
                <a:gd name="connsiteX11" fmla="*/ 178522 w 432911"/>
                <a:gd name="connsiteY11" fmla="*/ 272391 h 304323"/>
                <a:gd name="connsiteX12" fmla="*/ 183237 w 432911"/>
                <a:gd name="connsiteY12" fmla="*/ 269819 h 304323"/>
                <a:gd name="connsiteX13" fmla="*/ 406980 w 432911"/>
                <a:gd name="connsiteY13" fmla="*/ 269819 h 304323"/>
                <a:gd name="connsiteX14" fmla="*/ 421553 w 432911"/>
                <a:gd name="connsiteY14" fmla="*/ 207240 h 304323"/>
                <a:gd name="connsiteX15" fmla="*/ 400979 w 432911"/>
                <a:gd name="connsiteY15" fmla="*/ 227814 h 304323"/>
                <a:gd name="connsiteX16" fmla="*/ 395407 w 432911"/>
                <a:gd name="connsiteY16" fmla="*/ 233386 h 304323"/>
                <a:gd name="connsiteX17" fmla="*/ 154948 w 432911"/>
                <a:gd name="connsiteY17" fmla="*/ 233386 h 304323"/>
                <a:gd name="connsiteX18" fmla="*/ 117229 w 432911"/>
                <a:gd name="connsiteY18" fmla="*/ 271105 h 304323"/>
                <a:gd name="connsiteX19" fmla="*/ 113371 w 432911"/>
                <a:gd name="connsiteY19" fmla="*/ 274105 h 304323"/>
                <a:gd name="connsiteX20" fmla="*/ 76938 w 432911"/>
                <a:gd name="connsiteY20" fmla="*/ 293823 h 304323"/>
                <a:gd name="connsiteX21" fmla="*/ 34076 w 432911"/>
                <a:gd name="connsiteY21" fmla="*/ 250960 h 304323"/>
                <a:gd name="connsiteX22" fmla="*/ 76938 w 432911"/>
                <a:gd name="connsiteY22" fmla="*/ 207669 h 304323"/>
                <a:gd name="connsiteX23" fmla="*/ 109514 w 432911"/>
                <a:gd name="connsiteY23" fmla="*/ 222670 h 304323"/>
                <a:gd name="connsiteX24" fmla="*/ 133088 w 432911"/>
                <a:gd name="connsiteY24" fmla="*/ 199096 h 304323"/>
                <a:gd name="connsiteX25" fmla="*/ 138660 w 432911"/>
                <a:gd name="connsiteY25" fmla="*/ 193524 h 304323"/>
                <a:gd name="connsiteX26" fmla="*/ 379119 w 432911"/>
                <a:gd name="connsiteY26" fmla="*/ 193524 h 304323"/>
                <a:gd name="connsiteX27" fmla="*/ 431411 w 432911"/>
                <a:gd name="connsiteY27" fmla="*/ 141661 h 304323"/>
                <a:gd name="connsiteX28" fmla="*/ 432268 w 432911"/>
                <a:gd name="connsiteY28" fmla="*/ 130516 h 304323"/>
                <a:gd name="connsiteX29" fmla="*/ 433126 w 432911"/>
                <a:gd name="connsiteY29" fmla="*/ 97084 h 304323"/>
                <a:gd name="connsiteX30" fmla="*/ 413409 w 432911"/>
                <a:gd name="connsiteY30" fmla="*/ 101798 h 304323"/>
                <a:gd name="connsiteX31" fmla="*/ 370118 w 432911"/>
                <a:gd name="connsiteY31" fmla="*/ 58936 h 304323"/>
                <a:gd name="connsiteX32" fmla="*/ 413409 w 432911"/>
                <a:gd name="connsiteY32" fmla="*/ 16073 h 304323"/>
                <a:gd name="connsiteX33" fmla="*/ 413409 w 432911"/>
                <a:gd name="connsiteY33" fmla="*/ 16073 h 304323"/>
                <a:gd name="connsiteX34" fmla="*/ 432697 w 432911"/>
                <a:gd name="connsiteY34" fmla="*/ 21217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2911" h="304323">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4C59DAE-EAC7-4143-8683-65A6E46FB142}"/>
                </a:ext>
              </a:extLst>
            </p:cNvPr>
            <p:cNvSpPr/>
            <p:nvPr/>
          </p:nvSpPr>
          <p:spPr>
            <a:xfrm>
              <a:off x="6022491" y="3919990"/>
              <a:ext cx="737235" cy="822960"/>
            </a:xfrm>
            <a:custGeom>
              <a:avLst/>
              <a:gdLst>
                <a:gd name="connsiteX0" fmla="*/ 738307 w 737235"/>
                <a:gd name="connsiteY0" fmla="*/ 406551 h 822960"/>
                <a:gd name="connsiteX1" fmla="*/ 738307 w 737235"/>
                <a:gd name="connsiteY1" fmla="*/ 406551 h 822960"/>
                <a:gd name="connsiteX2" fmla="*/ 3215 w 737235"/>
                <a:gd name="connsiteY2" fmla="*/ 3215 h 822960"/>
                <a:gd name="connsiteX3" fmla="*/ 115086 w 737235"/>
                <a:gd name="connsiteY3" fmla="*/ 251817 h 822960"/>
                <a:gd name="connsiteX4" fmla="*/ 125373 w 737235"/>
                <a:gd name="connsiteY4" fmla="*/ 265962 h 822960"/>
                <a:gd name="connsiteX5" fmla="*/ 229100 w 737235"/>
                <a:gd name="connsiteY5" fmla="*/ 398836 h 822960"/>
                <a:gd name="connsiteX6" fmla="*/ 360688 w 737235"/>
                <a:gd name="connsiteY6" fmla="*/ 599432 h 822960"/>
                <a:gd name="connsiteX7" fmla="*/ 453700 w 737235"/>
                <a:gd name="connsiteY7" fmla="*/ 783741 h 822960"/>
                <a:gd name="connsiteX8" fmla="*/ 468702 w 737235"/>
                <a:gd name="connsiteY8" fmla="*/ 821031 h 822960"/>
                <a:gd name="connsiteX9" fmla="*/ 635437 w 737235"/>
                <a:gd name="connsiteY9" fmla="*/ 540282 h 822960"/>
                <a:gd name="connsiteX10" fmla="*/ 738307 w 737235"/>
                <a:gd name="connsiteY10" fmla="*/ 406551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235" h="822960">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189EEF7-F98A-4408-9BE3-369AAF306D98}"/>
                </a:ext>
              </a:extLst>
            </p:cNvPr>
            <p:cNvSpPr/>
            <p:nvPr/>
          </p:nvSpPr>
          <p:spPr>
            <a:xfrm>
              <a:off x="6996327" y="492425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0014A1C9-F412-4099-A52D-E5B709A60132}"/>
                </a:ext>
              </a:extLst>
            </p:cNvPr>
            <p:cNvSpPr/>
            <p:nvPr/>
          </p:nvSpPr>
          <p:spPr>
            <a:xfrm>
              <a:off x="6501265" y="4732663"/>
              <a:ext cx="501491" cy="231458"/>
            </a:xfrm>
            <a:custGeom>
              <a:avLst/>
              <a:gdLst>
                <a:gd name="connsiteX0" fmla="*/ 498277 w 501491"/>
                <a:gd name="connsiteY0" fmla="*/ 194810 h 231457"/>
                <a:gd name="connsiteX1" fmla="*/ 483704 w 501491"/>
                <a:gd name="connsiteY1" fmla="*/ 162234 h 231457"/>
                <a:gd name="connsiteX2" fmla="*/ 295966 w 501491"/>
                <a:gd name="connsiteY2" fmla="*/ 194810 h 231457"/>
                <a:gd name="connsiteX3" fmla="*/ 289965 w 501491"/>
                <a:gd name="connsiteY3" fmla="*/ 195667 h 231457"/>
                <a:gd name="connsiteX4" fmla="*/ 16502 w 501491"/>
                <a:gd name="connsiteY4" fmla="*/ 3215 h 231457"/>
                <a:gd name="connsiteX5" fmla="*/ 3215 w 501491"/>
                <a:gd name="connsiteY5" fmla="*/ 29361 h 231457"/>
                <a:gd name="connsiteX6" fmla="*/ 289536 w 501491"/>
                <a:gd name="connsiteY6" fmla="*/ 230814 h 231457"/>
                <a:gd name="connsiteX7" fmla="*/ 498277 w 501491"/>
                <a:gd name="connsiteY7" fmla="*/ 194810 h 2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91" h="231457">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8399321-DF10-4BB2-8110-FFBCC9AA9816}"/>
                </a:ext>
              </a:extLst>
            </p:cNvPr>
            <p:cNvSpPr/>
            <p:nvPr/>
          </p:nvSpPr>
          <p:spPr>
            <a:xfrm>
              <a:off x="6661571" y="5113282"/>
              <a:ext cx="488633" cy="287179"/>
            </a:xfrm>
            <a:custGeom>
              <a:avLst/>
              <a:gdLst>
                <a:gd name="connsiteX0" fmla="*/ 340114 w 488632"/>
                <a:gd name="connsiteY0" fmla="*/ 38791 h 287178"/>
                <a:gd name="connsiteX1" fmla="*/ 340114 w 488632"/>
                <a:gd name="connsiteY1" fmla="*/ 38791 h 287178"/>
                <a:gd name="connsiteX2" fmla="*/ 343972 w 488632"/>
                <a:gd name="connsiteY2" fmla="*/ 38362 h 287178"/>
                <a:gd name="connsiteX3" fmla="*/ 435697 w 488632"/>
                <a:gd name="connsiteY3" fmla="*/ 102656 h 287178"/>
                <a:gd name="connsiteX4" fmla="*/ 436555 w 488632"/>
                <a:gd name="connsiteY4" fmla="*/ 106514 h 287178"/>
                <a:gd name="connsiteX5" fmla="*/ 465272 w 488632"/>
                <a:gd name="connsiteY5" fmla="*/ 271534 h 287178"/>
                <a:gd name="connsiteX6" fmla="*/ 487132 w 488632"/>
                <a:gd name="connsiteY6" fmla="*/ 286965 h 287178"/>
                <a:gd name="connsiteX7" fmla="*/ 480274 w 488632"/>
                <a:gd name="connsiteY7" fmla="*/ 251817 h 287178"/>
                <a:gd name="connsiteX8" fmla="*/ 461844 w 488632"/>
                <a:gd name="connsiteY8" fmla="*/ 131802 h 287178"/>
                <a:gd name="connsiteX9" fmla="*/ 451128 w 488632"/>
                <a:gd name="connsiteY9" fmla="*/ 87226 h 287178"/>
                <a:gd name="connsiteX10" fmla="*/ 344400 w 488632"/>
                <a:gd name="connsiteY10" fmla="*/ 12216 h 287178"/>
                <a:gd name="connsiteX11" fmla="*/ 85511 w 488632"/>
                <a:gd name="connsiteY11" fmla="*/ 57222 h 287178"/>
                <a:gd name="connsiteX12" fmla="*/ 81225 w 488632"/>
                <a:gd name="connsiteY12" fmla="*/ 58079 h 287178"/>
                <a:gd name="connsiteX13" fmla="*/ 3215 w 488632"/>
                <a:gd name="connsiteY13" fmla="*/ 3215 h 287178"/>
                <a:gd name="connsiteX14" fmla="*/ 6644 w 488632"/>
                <a:gd name="connsiteY14" fmla="*/ 19074 h 287178"/>
                <a:gd name="connsiteX15" fmla="*/ 95369 w 488632"/>
                <a:gd name="connsiteY15" fmla="*/ 81653 h 287178"/>
                <a:gd name="connsiteX16" fmla="*/ 340114 w 488632"/>
                <a:gd name="connsiteY16" fmla="*/ 38791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632" h="287178">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509B97D4-E16D-4381-9143-2540928B853B}"/>
                </a:ext>
              </a:extLst>
            </p:cNvPr>
            <p:cNvSpPr/>
            <p:nvPr/>
          </p:nvSpPr>
          <p:spPr>
            <a:xfrm>
              <a:off x="6554843" y="4907542"/>
              <a:ext cx="505778" cy="171450"/>
            </a:xfrm>
            <a:custGeom>
              <a:avLst/>
              <a:gdLst>
                <a:gd name="connsiteX0" fmla="*/ 457557 w 505777"/>
                <a:gd name="connsiteY0" fmla="*/ 127945 h 171450"/>
                <a:gd name="connsiteX1" fmla="*/ 465701 w 505777"/>
                <a:gd name="connsiteY1" fmla="*/ 126659 h 171450"/>
                <a:gd name="connsiteX2" fmla="*/ 505992 w 505777"/>
                <a:gd name="connsiteY2" fmla="*/ 154948 h 171450"/>
                <a:gd name="connsiteX3" fmla="*/ 485847 w 505777"/>
                <a:gd name="connsiteY3" fmla="*/ 109514 h 171450"/>
                <a:gd name="connsiteX4" fmla="*/ 471702 w 505777"/>
                <a:gd name="connsiteY4" fmla="*/ 99655 h 171450"/>
                <a:gd name="connsiteX5" fmla="*/ 213670 w 505777"/>
                <a:gd name="connsiteY5" fmla="*/ 144661 h 171450"/>
                <a:gd name="connsiteX6" fmla="*/ 205526 w 505777"/>
                <a:gd name="connsiteY6" fmla="*/ 145947 h 171450"/>
                <a:gd name="connsiteX7" fmla="*/ 3215 w 505777"/>
                <a:gd name="connsiteY7" fmla="*/ 3215 h 171450"/>
                <a:gd name="connsiteX8" fmla="*/ 3215 w 505777"/>
                <a:gd name="connsiteY8" fmla="*/ 3215 h 171450"/>
                <a:gd name="connsiteX9" fmla="*/ 26789 w 505777"/>
                <a:gd name="connsiteY9" fmla="*/ 39219 h 171450"/>
                <a:gd name="connsiteX10" fmla="*/ 213241 w 505777"/>
                <a:gd name="connsiteY10" fmla="*/ 170378 h 171450"/>
                <a:gd name="connsiteX11" fmla="*/ 457557 w 505777"/>
                <a:gd name="connsiteY11" fmla="*/ 1279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777" h="171450">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DF2046C6-B2D0-4CE3-9434-F859289A4A3C}"/>
                </a:ext>
              </a:extLst>
            </p:cNvPr>
            <p:cNvSpPr/>
            <p:nvPr/>
          </p:nvSpPr>
          <p:spPr>
            <a:xfrm>
              <a:off x="6670143" y="5155716"/>
              <a:ext cx="518636" cy="445770"/>
            </a:xfrm>
            <a:custGeom>
              <a:avLst/>
              <a:gdLst>
                <a:gd name="connsiteX0" fmla="*/ 326827 w 518636"/>
                <a:gd name="connsiteY0" fmla="*/ 34505 h 445770"/>
                <a:gd name="connsiteX1" fmla="*/ 326827 w 518636"/>
                <a:gd name="connsiteY1" fmla="*/ 34505 h 445770"/>
                <a:gd name="connsiteX2" fmla="*/ 330684 w 518636"/>
                <a:gd name="connsiteY2" fmla="*/ 33647 h 445770"/>
                <a:gd name="connsiteX3" fmla="*/ 392406 w 518636"/>
                <a:gd name="connsiteY3" fmla="*/ 77367 h 445770"/>
                <a:gd name="connsiteX4" fmla="*/ 392835 w 518636"/>
                <a:gd name="connsiteY4" fmla="*/ 81225 h 445770"/>
                <a:gd name="connsiteX5" fmla="*/ 405693 w 518636"/>
                <a:gd name="connsiteY5" fmla="*/ 153662 h 445770"/>
                <a:gd name="connsiteX6" fmla="*/ 406551 w 518636"/>
                <a:gd name="connsiteY6" fmla="*/ 157520 h 445770"/>
                <a:gd name="connsiteX7" fmla="*/ 358974 w 518636"/>
                <a:gd name="connsiteY7" fmla="*/ 225243 h 445770"/>
                <a:gd name="connsiteX8" fmla="*/ 367117 w 518636"/>
                <a:gd name="connsiteY8" fmla="*/ 272391 h 445770"/>
                <a:gd name="connsiteX9" fmla="*/ 469559 w 518636"/>
                <a:gd name="connsiteY9" fmla="*/ 344400 h 445770"/>
                <a:gd name="connsiteX10" fmla="*/ 469987 w 518636"/>
                <a:gd name="connsiteY10" fmla="*/ 348258 h 445770"/>
                <a:gd name="connsiteX11" fmla="*/ 484132 w 518636"/>
                <a:gd name="connsiteY11" fmla="*/ 428840 h 445770"/>
                <a:gd name="connsiteX12" fmla="*/ 510278 w 518636"/>
                <a:gd name="connsiteY12" fmla="*/ 436126 h 445770"/>
                <a:gd name="connsiteX13" fmla="*/ 517993 w 518636"/>
                <a:gd name="connsiteY13" fmla="*/ 443413 h 445770"/>
                <a:gd name="connsiteX14" fmla="*/ 483703 w 518636"/>
                <a:gd name="connsiteY14" fmla="*/ 271534 h 445770"/>
                <a:gd name="connsiteX15" fmla="*/ 438269 w 518636"/>
                <a:gd name="connsiteY15" fmla="*/ 239816 h 445770"/>
                <a:gd name="connsiteX16" fmla="*/ 437412 w 518636"/>
                <a:gd name="connsiteY16" fmla="*/ 235958 h 445770"/>
                <a:gd name="connsiteX17" fmla="*/ 409123 w 518636"/>
                <a:gd name="connsiteY17" fmla="*/ 70938 h 445770"/>
                <a:gd name="connsiteX18" fmla="*/ 330684 w 518636"/>
                <a:gd name="connsiteY18" fmla="*/ 15645 h 445770"/>
                <a:gd name="connsiteX19" fmla="*/ 86368 w 518636"/>
                <a:gd name="connsiteY19" fmla="*/ 57650 h 445770"/>
                <a:gd name="connsiteX20" fmla="*/ 82082 w 518636"/>
                <a:gd name="connsiteY20" fmla="*/ 58507 h 445770"/>
                <a:gd name="connsiteX21" fmla="*/ 3215 w 518636"/>
                <a:gd name="connsiteY21" fmla="*/ 3215 h 445770"/>
                <a:gd name="connsiteX22" fmla="*/ 9215 w 518636"/>
                <a:gd name="connsiteY22" fmla="*/ 36648 h 445770"/>
                <a:gd name="connsiteX23" fmla="*/ 67937 w 518636"/>
                <a:gd name="connsiteY23" fmla="*/ 77796 h 445770"/>
                <a:gd name="connsiteX24" fmla="*/ 326827 w 518636"/>
                <a:gd name="connsiteY24" fmla="*/ 3450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636" h="445770">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553BF5BA-F831-412F-8525-1296CCA1ED61}"/>
                </a:ext>
              </a:extLst>
            </p:cNvPr>
            <p:cNvSpPr/>
            <p:nvPr/>
          </p:nvSpPr>
          <p:spPr>
            <a:xfrm>
              <a:off x="6638425" y="5033986"/>
              <a:ext cx="467201" cy="137160"/>
            </a:xfrm>
            <a:custGeom>
              <a:avLst/>
              <a:gdLst>
                <a:gd name="connsiteX0" fmla="*/ 368403 w 467201"/>
                <a:gd name="connsiteY0" fmla="*/ 71795 h 137160"/>
                <a:gd name="connsiteX1" fmla="*/ 368403 w 467201"/>
                <a:gd name="connsiteY1" fmla="*/ 71795 h 137160"/>
                <a:gd name="connsiteX2" fmla="*/ 372261 w 467201"/>
                <a:gd name="connsiteY2" fmla="*/ 70938 h 137160"/>
                <a:gd name="connsiteX3" fmla="*/ 464415 w 467201"/>
                <a:gd name="connsiteY3" fmla="*/ 136088 h 137160"/>
                <a:gd name="connsiteX4" fmla="*/ 449842 w 467201"/>
                <a:gd name="connsiteY4" fmla="*/ 96227 h 137160"/>
                <a:gd name="connsiteX5" fmla="*/ 372690 w 467201"/>
                <a:gd name="connsiteY5" fmla="*/ 41791 h 137160"/>
                <a:gd name="connsiteX6" fmla="*/ 128373 w 467201"/>
                <a:gd name="connsiteY6" fmla="*/ 84225 h 137160"/>
                <a:gd name="connsiteX7" fmla="*/ 120229 w 467201"/>
                <a:gd name="connsiteY7" fmla="*/ 85940 h 137160"/>
                <a:gd name="connsiteX8" fmla="*/ 3215 w 467201"/>
                <a:gd name="connsiteY8" fmla="*/ 3215 h 137160"/>
                <a:gd name="connsiteX9" fmla="*/ 20788 w 467201"/>
                <a:gd name="connsiteY9" fmla="*/ 53793 h 137160"/>
                <a:gd name="connsiteX10" fmla="*/ 109942 w 467201"/>
                <a:gd name="connsiteY10" fmla="*/ 116372 h 137160"/>
                <a:gd name="connsiteX11" fmla="*/ 368403 w 467201"/>
                <a:gd name="connsiteY11" fmla="*/ 71795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201" h="137160">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3500046E-C0B5-4094-B3FE-4381BCD29FF9}"/>
                </a:ext>
              </a:extLst>
            </p:cNvPr>
            <p:cNvSpPr/>
            <p:nvPr/>
          </p:nvSpPr>
          <p:spPr>
            <a:xfrm>
              <a:off x="6681287" y="5207151"/>
              <a:ext cx="548640" cy="582930"/>
            </a:xfrm>
            <a:custGeom>
              <a:avLst/>
              <a:gdLst>
                <a:gd name="connsiteX0" fmla="*/ 515422 w 548640"/>
                <a:gd name="connsiteY0" fmla="*/ 433554 h 582930"/>
                <a:gd name="connsiteX1" fmla="*/ 515422 w 548640"/>
                <a:gd name="connsiteY1" fmla="*/ 433554 h 582930"/>
                <a:gd name="connsiteX2" fmla="*/ 509421 w 548640"/>
                <a:gd name="connsiteY2" fmla="*/ 445127 h 582930"/>
                <a:gd name="connsiteX3" fmla="*/ 449414 w 548640"/>
                <a:gd name="connsiteY3" fmla="*/ 455843 h 582930"/>
                <a:gd name="connsiteX4" fmla="*/ 439126 w 548640"/>
                <a:gd name="connsiteY4" fmla="*/ 395835 h 582930"/>
                <a:gd name="connsiteX5" fmla="*/ 453700 w 548640"/>
                <a:gd name="connsiteY5" fmla="*/ 383405 h 582930"/>
                <a:gd name="connsiteX6" fmla="*/ 439984 w 548640"/>
                <a:gd name="connsiteY6" fmla="*/ 304967 h 582930"/>
                <a:gd name="connsiteX7" fmla="*/ 337542 w 548640"/>
                <a:gd name="connsiteY7" fmla="*/ 232958 h 582930"/>
                <a:gd name="connsiteX8" fmla="*/ 336685 w 548640"/>
                <a:gd name="connsiteY8" fmla="*/ 229100 h 582930"/>
                <a:gd name="connsiteX9" fmla="*/ 327255 w 548640"/>
                <a:gd name="connsiteY9" fmla="*/ 173379 h 582930"/>
                <a:gd name="connsiteX10" fmla="*/ 326398 w 548640"/>
                <a:gd name="connsiteY10" fmla="*/ 169521 h 582930"/>
                <a:gd name="connsiteX11" fmla="*/ 373975 w 548640"/>
                <a:gd name="connsiteY11" fmla="*/ 101798 h 582930"/>
                <a:gd name="connsiteX12" fmla="*/ 362831 w 548640"/>
                <a:gd name="connsiteY12" fmla="*/ 37076 h 582930"/>
                <a:gd name="connsiteX13" fmla="*/ 314397 w 548640"/>
                <a:gd name="connsiteY13" fmla="*/ 3215 h 582930"/>
                <a:gd name="connsiteX14" fmla="*/ 56793 w 548640"/>
                <a:gd name="connsiteY14" fmla="*/ 47792 h 582930"/>
                <a:gd name="connsiteX15" fmla="*/ 52507 w 548640"/>
                <a:gd name="connsiteY15" fmla="*/ 48649 h 582930"/>
                <a:gd name="connsiteX16" fmla="*/ 3215 w 548640"/>
                <a:gd name="connsiteY16" fmla="*/ 13930 h 582930"/>
                <a:gd name="connsiteX17" fmla="*/ 10930 w 548640"/>
                <a:gd name="connsiteY17" fmla="*/ 59794 h 582930"/>
                <a:gd name="connsiteX18" fmla="*/ 73081 w 548640"/>
                <a:gd name="connsiteY18" fmla="*/ 103513 h 582930"/>
                <a:gd name="connsiteX19" fmla="*/ 247531 w 548640"/>
                <a:gd name="connsiteY19" fmla="*/ 72652 h 582930"/>
                <a:gd name="connsiteX20" fmla="*/ 253532 w 548640"/>
                <a:gd name="connsiteY20" fmla="*/ 59794 h 582930"/>
                <a:gd name="connsiteX21" fmla="*/ 313111 w 548640"/>
                <a:gd name="connsiteY21" fmla="*/ 49506 h 582930"/>
                <a:gd name="connsiteX22" fmla="*/ 323826 w 548640"/>
                <a:gd name="connsiteY22" fmla="*/ 109514 h 582930"/>
                <a:gd name="connsiteX23" fmla="*/ 263819 w 548640"/>
                <a:gd name="connsiteY23" fmla="*/ 119801 h 582930"/>
                <a:gd name="connsiteX24" fmla="*/ 246674 w 548640"/>
                <a:gd name="connsiteY24" fmla="*/ 93226 h 582930"/>
                <a:gd name="connsiteX25" fmla="*/ 72223 w 548640"/>
                <a:gd name="connsiteY25" fmla="*/ 123658 h 582930"/>
                <a:gd name="connsiteX26" fmla="*/ 67937 w 548640"/>
                <a:gd name="connsiteY26" fmla="*/ 124516 h 582930"/>
                <a:gd name="connsiteX27" fmla="*/ 15216 w 548640"/>
                <a:gd name="connsiteY27" fmla="*/ 87654 h 582930"/>
                <a:gd name="connsiteX28" fmla="*/ 19502 w 548640"/>
                <a:gd name="connsiteY28" fmla="*/ 112086 h 582930"/>
                <a:gd name="connsiteX29" fmla="*/ 58079 w 548640"/>
                <a:gd name="connsiteY29" fmla="*/ 139089 h 582930"/>
                <a:gd name="connsiteX30" fmla="*/ 200811 w 548640"/>
                <a:gd name="connsiteY30" fmla="*/ 114229 h 582930"/>
                <a:gd name="connsiteX31" fmla="*/ 204668 w 548640"/>
                <a:gd name="connsiteY31" fmla="*/ 113800 h 582930"/>
                <a:gd name="connsiteX32" fmla="*/ 278392 w 548640"/>
                <a:gd name="connsiteY32" fmla="*/ 165664 h 582930"/>
                <a:gd name="connsiteX33" fmla="*/ 279249 w 548640"/>
                <a:gd name="connsiteY33" fmla="*/ 169521 h 582930"/>
                <a:gd name="connsiteX34" fmla="*/ 299823 w 548640"/>
                <a:gd name="connsiteY34" fmla="*/ 287393 h 582930"/>
                <a:gd name="connsiteX35" fmla="*/ 307110 w 548640"/>
                <a:gd name="connsiteY35" fmla="*/ 292537 h 582930"/>
                <a:gd name="connsiteX36" fmla="*/ 361117 w 548640"/>
                <a:gd name="connsiteY36" fmla="*/ 288679 h 582930"/>
                <a:gd name="connsiteX37" fmla="*/ 371404 w 548640"/>
                <a:gd name="connsiteY37" fmla="*/ 348686 h 582930"/>
                <a:gd name="connsiteX38" fmla="*/ 311825 w 548640"/>
                <a:gd name="connsiteY38" fmla="*/ 358973 h 582930"/>
                <a:gd name="connsiteX39" fmla="*/ 296394 w 548640"/>
                <a:gd name="connsiteY39" fmla="*/ 309253 h 582930"/>
                <a:gd name="connsiteX40" fmla="*/ 281821 w 548640"/>
                <a:gd name="connsiteY40" fmla="*/ 298966 h 582930"/>
                <a:gd name="connsiteX41" fmla="*/ 280964 w 548640"/>
                <a:gd name="connsiteY41" fmla="*/ 294680 h 582930"/>
                <a:gd name="connsiteX42" fmla="*/ 260819 w 548640"/>
                <a:gd name="connsiteY42" fmla="*/ 177665 h 582930"/>
                <a:gd name="connsiteX43" fmla="*/ 199954 w 548640"/>
                <a:gd name="connsiteY43" fmla="*/ 134803 h 582930"/>
                <a:gd name="connsiteX44" fmla="*/ 57222 w 548640"/>
                <a:gd name="connsiteY44" fmla="*/ 159663 h 582930"/>
                <a:gd name="connsiteX45" fmla="*/ 53364 w 548640"/>
                <a:gd name="connsiteY45" fmla="*/ 160091 h 582930"/>
                <a:gd name="connsiteX46" fmla="*/ 24646 w 548640"/>
                <a:gd name="connsiteY46" fmla="*/ 139946 h 582930"/>
                <a:gd name="connsiteX47" fmla="*/ 27646 w 548640"/>
                <a:gd name="connsiteY47" fmla="*/ 156663 h 582930"/>
                <a:gd name="connsiteX48" fmla="*/ 119801 w 548640"/>
                <a:gd name="connsiteY48" fmla="*/ 221385 h 582930"/>
                <a:gd name="connsiteX49" fmla="*/ 153233 w 548640"/>
                <a:gd name="connsiteY49" fmla="*/ 215813 h 582930"/>
                <a:gd name="connsiteX50" fmla="*/ 160949 w 548640"/>
                <a:gd name="connsiteY50" fmla="*/ 193096 h 582930"/>
                <a:gd name="connsiteX51" fmla="*/ 220528 w 548640"/>
                <a:gd name="connsiteY51" fmla="*/ 182809 h 582930"/>
                <a:gd name="connsiteX52" fmla="*/ 231243 w 548640"/>
                <a:gd name="connsiteY52" fmla="*/ 242388 h 582930"/>
                <a:gd name="connsiteX53" fmla="*/ 171236 w 548640"/>
                <a:gd name="connsiteY53" fmla="*/ 252675 h 582930"/>
                <a:gd name="connsiteX54" fmla="*/ 157091 w 548640"/>
                <a:gd name="connsiteY54" fmla="*/ 235101 h 582930"/>
                <a:gd name="connsiteX55" fmla="*/ 115515 w 548640"/>
                <a:gd name="connsiteY55" fmla="*/ 242388 h 582930"/>
                <a:gd name="connsiteX56" fmla="*/ 34076 w 548640"/>
                <a:gd name="connsiteY56" fmla="*/ 184952 h 582930"/>
                <a:gd name="connsiteX57" fmla="*/ 42220 w 548640"/>
                <a:gd name="connsiteY57" fmla="*/ 220099 h 582930"/>
                <a:gd name="connsiteX58" fmla="*/ 44363 w 548640"/>
                <a:gd name="connsiteY58" fmla="*/ 226957 h 582930"/>
                <a:gd name="connsiteX59" fmla="*/ 545854 w 548640"/>
                <a:gd name="connsiteY59" fmla="*/ 580144 h 582930"/>
                <a:gd name="connsiteX60" fmla="*/ 515422 w 548640"/>
                <a:gd name="connsiteY60" fmla="*/ 433554 h 5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8640" h="58293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41D4C18-DBEA-4782-B8CB-4A9D775FCF2B}"/>
                </a:ext>
              </a:extLst>
            </p:cNvPr>
            <p:cNvSpPr/>
            <p:nvPr/>
          </p:nvSpPr>
          <p:spPr>
            <a:xfrm>
              <a:off x="7763995" y="6684621"/>
              <a:ext cx="77153" cy="137160"/>
            </a:xfrm>
            <a:custGeom>
              <a:avLst/>
              <a:gdLst>
                <a:gd name="connsiteX0" fmla="*/ 73509 w 77152"/>
                <a:gd name="connsiteY0" fmla="*/ 86797 h 137160"/>
                <a:gd name="connsiteX1" fmla="*/ 55507 w 77152"/>
                <a:gd name="connsiteY1" fmla="*/ 79510 h 137160"/>
                <a:gd name="connsiteX2" fmla="*/ 55507 w 77152"/>
                <a:gd name="connsiteY2" fmla="*/ 79510 h 137160"/>
                <a:gd name="connsiteX3" fmla="*/ 40505 w 77152"/>
                <a:gd name="connsiteY3" fmla="*/ 28075 h 137160"/>
                <a:gd name="connsiteX4" fmla="*/ 22074 w 77152"/>
                <a:gd name="connsiteY4" fmla="*/ 4929 h 137160"/>
                <a:gd name="connsiteX5" fmla="*/ 20360 w 77152"/>
                <a:gd name="connsiteY5" fmla="*/ 3215 h 137160"/>
                <a:gd name="connsiteX6" fmla="*/ 3215 w 77152"/>
                <a:gd name="connsiteY6" fmla="*/ 27646 h 137160"/>
                <a:gd name="connsiteX7" fmla="*/ 21646 w 77152"/>
                <a:gd name="connsiteY7" fmla="*/ 134802 h 137160"/>
                <a:gd name="connsiteX8" fmla="*/ 40505 w 77152"/>
                <a:gd name="connsiteY8" fmla="*/ 130516 h 137160"/>
                <a:gd name="connsiteX9" fmla="*/ 72652 w 77152"/>
                <a:gd name="connsiteY9" fmla="*/ 106942 h 137160"/>
                <a:gd name="connsiteX10" fmla="*/ 73509 w 77152"/>
                <a:gd name="connsiteY10" fmla="*/ 86797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52" h="137160">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D388ACC4-ED28-4A7E-9C99-4AD24BE8841C}"/>
                </a:ext>
              </a:extLst>
            </p:cNvPr>
            <p:cNvSpPr/>
            <p:nvPr/>
          </p:nvSpPr>
          <p:spPr>
            <a:xfrm>
              <a:off x="6748153" y="5507188"/>
              <a:ext cx="990124" cy="1337310"/>
            </a:xfrm>
            <a:custGeom>
              <a:avLst/>
              <a:gdLst>
                <a:gd name="connsiteX0" fmla="*/ 968478 w 990123"/>
                <a:gd name="connsiteY0" fmla="*/ 1134356 h 1337310"/>
                <a:gd name="connsiteX1" fmla="*/ 968478 w 990123"/>
                <a:gd name="connsiteY1" fmla="*/ 1134356 h 1337310"/>
                <a:gd name="connsiteX2" fmla="*/ 926044 w 990123"/>
                <a:gd name="connsiteY2" fmla="*/ 1118068 h 1337310"/>
                <a:gd name="connsiteX3" fmla="*/ 734020 w 990123"/>
                <a:gd name="connsiteY3" fmla="*/ 909757 h 1337310"/>
                <a:gd name="connsiteX4" fmla="*/ 624721 w 990123"/>
                <a:gd name="connsiteY4" fmla="*/ 756309 h 1337310"/>
                <a:gd name="connsiteX5" fmla="*/ 612291 w 990123"/>
                <a:gd name="connsiteY5" fmla="*/ 732306 h 1337310"/>
                <a:gd name="connsiteX6" fmla="*/ 594289 w 990123"/>
                <a:gd name="connsiteY6" fmla="*/ 725019 h 1337310"/>
                <a:gd name="connsiteX7" fmla="*/ 583144 w 990123"/>
                <a:gd name="connsiteY7" fmla="*/ 665869 h 1337310"/>
                <a:gd name="connsiteX8" fmla="*/ 564285 w 990123"/>
                <a:gd name="connsiteY8" fmla="*/ 611005 h 1337310"/>
                <a:gd name="connsiteX9" fmla="*/ 561713 w 990123"/>
                <a:gd name="connsiteY9" fmla="*/ 611434 h 1337310"/>
                <a:gd name="connsiteX10" fmla="*/ 480274 w 990123"/>
                <a:gd name="connsiteY10" fmla="*/ 553998 h 1337310"/>
                <a:gd name="connsiteX11" fmla="*/ 478560 w 990123"/>
                <a:gd name="connsiteY11" fmla="*/ 544140 h 1337310"/>
                <a:gd name="connsiteX12" fmla="*/ 438269 w 990123"/>
                <a:gd name="connsiteY12" fmla="*/ 309682 h 1337310"/>
                <a:gd name="connsiteX13" fmla="*/ 3215 w 990123"/>
                <a:gd name="connsiteY13" fmla="*/ 3215 h 1337310"/>
                <a:gd name="connsiteX14" fmla="*/ 38791 w 990123"/>
                <a:gd name="connsiteY14" fmla="*/ 87654 h 1337310"/>
                <a:gd name="connsiteX15" fmla="*/ 355116 w 990123"/>
                <a:gd name="connsiteY15" fmla="*/ 310110 h 1337310"/>
                <a:gd name="connsiteX16" fmla="*/ 356830 w 990123"/>
                <a:gd name="connsiteY16" fmla="*/ 318254 h 1337310"/>
                <a:gd name="connsiteX17" fmla="*/ 383405 w 990123"/>
                <a:gd name="connsiteY17" fmla="*/ 472131 h 1337310"/>
                <a:gd name="connsiteX18" fmla="*/ 388977 w 990123"/>
                <a:gd name="connsiteY18" fmla="*/ 527852 h 1337310"/>
                <a:gd name="connsiteX19" fmla="*/ 329398 w 990123"/>
                <a:gd name="connsiteY19" fmla="*/ 538139 h 1337310"/>
                <a:gd name="connsiteX20" fmla="*/ 319111 w 990123"/>
                <a:gd name="connsiteY20" fmla="*/ 478560 h 1337310"/>
                <a:gd name="connsiteX21" fmla="*/ 342257 w 990123"/>
                <a:gd name="connsiteY21" fmla="*/ 462272 h 1337310"/>
                <a:gd name="connsiteX22" fmla="*/ 319968 w 990123"/>
                <a:gd name="connsiteY22" fmla="*/ 333256 h 1337310"/>
                <a:gd name="connsiteX23" fmla="*/ 75652 w 990123"/>
                <a:gd name="connsiteY23" fmla="*/ 161377 h 1337310"/>
                <a:gd name="connsiteX24" fmla="*/ 106942 w 990123"/>
                <a:gd name="connsiteY24" fmla="*/ 220099 h 1337310"/>
                <a:gd name="connsiteX25" fmla="*/ 183237 w 990123"/>
                <a:gd name="connsiteY25" fmla="*/ 342686 h 1337310"/>
                <a:gd name="connsiteX26" fmla="*/ 195239 w 990123"/>
                <a:gd name="connsiteY26" fmla="*/ 362403 h 1337310"/>
                <a:gd name="connsiteX27" fmla="*/ 235529 w 990123"/>
                <a:gd name="connsiteY27" fmla="*/ 367117 h 1337310"/>
                <a:gd name="connsiteX28" fmla="*/ 245816 w 990123"/>
                <a:gd name="connsiteY28" fmla="*/ 427125 h 1337310"/>
                <a:gd name="connsiteX29" fmla="*/ 235529 w 990123"/>
                <a:gd name="connsiteY29" fmla="*/ 437412 h 1337310"/>
                <a:gd name="connsiteX30" fmla="*/ 254389 w 990123"/>
                <a:gd name="connsiteY30" fmla="*/ 477703 h 1337310"/>
                <a:gd name="connsiteX31" fmla="*/ 343114 w 990123"/>
                <a:gd name="connsiteY31" fmla="*/ 695873 h 1337310"/>
                <a:gd name="connsiteX32" fmla="*/ 359402 w 990123"/>
                <a:gd name="connsiteY32" fmla="*/ 761024 h 1337310"/>
                <a:gd name="connsiteX33" fmla="*/ 325541 w 990123"/>
                <a:gd name="connsiteY33" fmla="*/ 849749 h 1337310"/>
                <a:gd name="connsiteX34" fmla="*/ 324683 w 990123"/>
                <a:gd name="connsiteY34" fmla="*/ 854035 h 1337310"/>
                <a:gd name="connsiteX35" fmla="*/ 500420 w 990123"/>
                <a:gd name="connsiteY35" fmla="*/ 823603 h 1337310"/>
                <a:gd name="connsiteX36" fmla="*/ 507278 w 990123"/>
                <a:gd name="connsiteY36" fmla="*/ 808601 h 1337310"/>
                <a:gd name="connsiteX37" fmla="*/ 566857 w 990123"/>
                <a:gd name="connsiteY37" fmla="*/ 797886 h 1337310"/>
                <a:gd name="connsiteX38" fmla="*/ 577572 w 990123"/>
                <a:gd name="connsiteY38" fmla="*/ 857893 h 1337310"/>
                <a:gd name="connsiteX39" fmla="*/ 517565 w 990123"/>
                <a:gd name="connsiteY39" fmla="*/ 868180 h 1337310"/>
                <a:gd name="connsiteX40" fmla="*/ 504277 w 990123"/>
                <a:gd name="connsiteY40" fmla="*/ 852321 h 1337310"/>
                <a:gd name="connsiteX41" fmla="*/ 317397 w 990123"/>
                <a:gd name="connsiteY41" fmla="*/ 884897 h 1337310"/>
                <a:gd name="connsiteX42" fmla="*/ 304967 w 990123"/>
                <a:gd name="connsiteY42" fmla="*/ 951762 h 1337310"/>
                <a:gd name="connsiteX43" fmla="*/ 314396 w 990123"/>
                <a:gd name="connsiteY43" fmla="*/ 1020771 h 1337310"/>
                <a:gd name="connsiteX44" fmla="*/ 361974 w 990123"/>
                <a:gd name="connsiteY44" fmla="*/ 1055061 h 1337310"/>
                <a:gd name="connsiteX45" fmla="*/ 455414 w 990123"/>
                <a:gd name="connsiteY45" fmla="*/ 1081635 h 1337310"/>
                <a:gd name="connsiteX46" fmla="*/ 442555 w 990123"/>
                <a:gd name="connsiteY46" fmla="*/ 1007483 h 1337310"/>
                <a:gd name="connsiteX47" fmla="*/ 424982 w 990123"/>
                <a:gd name="connsiteY47" fmla="*/ 1000196 h 1337310"/>
                <a:gd name="connsiteX48" fmla="*/ 414695 w 990123"/>
                <a:gd name="connsiteY48" fmla="*/ 940618 h 1337310"/>
                <a:gd name="connsiteX49" fmla="*/ 474273 w 990123"/>
                <a:gd name="connsiteY49" fmla="*/ 929902 h 1337310"/>
                <a:gd name="connsiteX50" fmla="*/ 484989 w 990123"/>
                <a:gd name="connsiteY50" fmla="*/ 989910 h 1337310"/>
                <a:gd name="connsiteX51" fmla="*/ 471273 w 990123"/>
                <a:gd name="connsiteY51" fmla="*/ 1002339 h 1337310"/>
                <a:gd name="connsiteX52" fmla="*/ 484989 w 990123"/>
                <a:gd name="connsiteY52" fmla="*/ 1083350 h 1337310"/>
                <a:gd name="connsiteX53" fmla="*/ 485846 w 990123"/>
                <a:gd name="connsiteY53" fmla="*/ 1088065 h 1337310"/>
                <a:gd name="connsiteX54" fmla="*/ 559141 w 990123"/>
                <a:gd name="connsiteY54" fmla="*/ 1101352 h 1337310"/>
                <a:gd name="connsiteX55" fmla="*/ 555284 w 990123"/>
                <a:gd name="connsiteY55" fmla="*/ 1047345 h 1337310"/>
                <a:gd name="connsiteX56" fmla="*/ 615291 w 990123"/>
                <a:gd name="connsiteY56" fmla="*/ 1037059 h 1337310"/>
                <a:gd name="connsiteX57" fmla="*/ 625578 w 990123"/>
                <a:gd name="connsiteY57" fmla="*/ 1096637 h 1337310"/>
                <a:gd name="connsiteX58" fmla="*/ 605861 w 990123"/>
                <a:gd name="connsiteY58" fmla="*/ 1112496 h 1337310"/>
                <a:gd name="connsiteX59" fmla="*/ 620006 w 990123"/>
                <a:gd name="connsiteY59" fmla="*/ 1142929 h 1337310"/>
                <a:gd name="connsiteX60" fmla="*/ 651724 w 990123"/>
                <a:gd name="connsiteY60" fmla="*/ 1170789 h 1337310"/>
                <a:gd name="connsiteX61" fmla="*/ 682157 w 990123"/>
                <a:gd name="connsiteY61" fmla="*/ 1203793 h 1337310"/>
                <a:gd name="connsiteX62" fmla="*/ 700587 w 990123"/>
                <a:gd name="connsiteY62" fmla="*/ 1177647 h 1337310"/>
                <a:gd name="connsiteX63" fmla="*/ 664583 w 990123"/>
                <a:gd name="connsiteY63" fmla="*/ 970193 h 1337310"/>
                <a:gd name="connsiteX64" fmla="*/ 663297 w 990123"/>
                <a:gd name="connsiteY64" fmla="*/ 969764 h 1337310"/>
                <a:gd name="connsiteX65" fmla="*/ 653010 w 990123"/>
                <a:gd name="connsiteY65" fmla="*/ 909757 h 1337310"/>
                <a:gd name="connsiteX66" fmla="*/ 712589 w 990123"/>
                <a:gd name="connsiteY66" fmla="*/ 899469 h 1337310"/>
                <a:gd name="connsiteX67" fmla="*/ 722876 w 990123"/>
                <a:gd name="connsiteY67" fmla="*/ 959048 h 1337310"/>
                <a:gd name="connsiteX68" fmla="*/ 695444 w 990123"/>
                <a:gd name="connsiteY68" fmla="*/ 976622 h 1337310"/>
                <a:gd name="connsiteX69" fmla="*/ 730591 w 990123"/>
                <a:gd name="connsiteY69" fmla="*/ 1178505 h 1337310"/>
                <a:gd name="connsiteX70" fmla="*/ 731877 w 990123"/>
                <a:gd name="connsiteY70" fmla="*/ 1184505 h 1337310"/>
                <a:gd name="connsiteX71" fmla="*/ 702302 w 990123"/>
                <a:gd name="connsiteY71" fmla="*/ 1226511 h 1337310"/>
                <a:gd name="connsiteX72" fmla="*/ 741736 w 990123"/>
                <a:gd name="connsiteY72" fmla="*/ 1270230 h 1337310"/>
                <a:gd name="connsiteX73" fmla="*/ 742164 w 990123"/>
                <a:gd name="connsiteY73" fmla="*/ 1269373 h 1337310"/>
                <a:gd name="connsiteX74" fmla="*/ 748165 w 990123"/>
                <a:gd name="connsiteY74" fmla="*/ 1268516 h 1337310"/>
                <a:gd name="connsiteX75" fmla="*/ 821031 w 990123"/>
                <a:gd name="connsiteY75" fmla="*/ 1255657 h 1337310"/>
                <a:gd name="connsiteX76" fmla="*/ 828318 w 990123"/>
                <a:gd name="connsiteY76" fmla="*/ 1239369 h 1337310"/>
                <a:gd name="connsiteX77" fmla="*/ 888325 w 990123"/>
                <a:gd name="connsiteY77" fmla="*/ 1229082 h 1337310"/>
                <a:gd name="connsiteX78" fmla="*/ 898612 w 990123"/>
                <a:gd name="connsiteY78" fmla="*/ 1288661 h 1337310"/>
                <a:gd name="connsiteX79" fmla="*/ 839034 w 990123"/>
                <a:gd name="connsiteY79" fmla="*/ 1298948 h 1337310"/>
                <a:gd name="connsiteX80" fmla="*/ 826175 w 990123"/>
                <a:gd name="connsiteY80" fmla="*/ 1284375 h 1337310"/>
                <a:gd name="connsiteX81" fmla="*/ 767882 w 990123"/>
                <a:gd name="connsiteY81" fmla="*/ 1294662 h 1337310"/>
                <a:gd name="connsiteX82" fmla="*/ 767882 w 990123"/>
                <a:gd name="connsiteY82" fmla="*/ 1294662 h 1337310"/>
                <a:gd name="connsiteX83" fmla="*/ 877610 w 990123"/>
                <a:gd name="connsiteY83" fmla="*/ 1318236 h 1337310"/>
                <a:gd name="connsiteX84" fmla="*/ 949190 w 990123"/>
                <a:gd name="connsiteY84" fmla="*/ 1334953 h 1337310"/>
                <a:gd name="connsiteX85" fmla="*/ 983909 w 990123"/>
                <a:gd name="connsiteY85" fmla="*/ 1334095 h 1337310"/>
                <a:gd name="connsiteX86" fmla="*/ 961192 w 990123"/>
                <a:gd name="connsiteY86" fmla="*/ 1203793 h 1337310"/>
                <a:gd name="connsiteX87" fmla="*/ 959049 w 990123"/>
                <a:gd name="connsiteY87" fmla="*/ 1192221 h 1337310"/>
                <a:gd name="connsiteX88" fmla="*/ 988624 w 990123"/>
                <a:gd name="connsiteY88" fmla="*/ 1150215 h 1337310"/>
                <a:gd name="connsiteX89" fmla="*/ 968478 w 990123"/>
                <a:gd name="connsiteY89" fmla="*/ 1134356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90123" h="1337310">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BA73702D-FA09-40E5-A4BC-B2E50597445E}"/>
                </a:ext>
              </a:extLst>
            </p:cNvPr>
            <p:cNvSpPr/>
            <p:nvPr/>
          </p:nvSpPr>
          <p:spPr>
            <a:xfrm>
              <a:off x="6772585" y="430575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272D4446-63CE-41BC-9C5F-2FF3E624783C}"/>
                </a:ext>
              </a:extLst>
            </p:cNvPr>
            <p:cNvSpPr/>
            <p:nvPr/>
          </p:nvSpPr>
          <p:spPr>
            <a:xfrm>
              <a:off x="6755011" y="4044291"/>
              <a:ext cx="42863" cy="265748"/>
            </a:xfrm>
            <a:custGeom>
              <a:avLst/>
              <a:gdLst>
                <a:gd name="connsiteX0" fmla="*/ 20788 w 42862"/>
                <a:gd name="connsiteY0" fmla="*/ 264676 h 265747"/>
                <a:gd name="connsiteX1" fmla="*/ 42648 w 42862"/>
                <a:gd name="connsiteY1" fmla="*/ 239387 h 265747"/>
                <a:gd name="connsiteX2" fmla="*/ 42648 w 42862"/>
                <a:gd name="connsiteY2" fmla="*/ 43506 h 265747"/>
                <a:gd name="connsiteX3" fmla="*/ 42648 w 42862"/>
                <a:gd name="connsiteY3" fmla="*/ 40505 h 265747"/>
                <a:gd name="connsiteX4" fmla="*/ 36219 w 42862"/>
                <a:gd name="connsiteY4" fmla="*/ 10930 h 265747"/>
                <a:gd name="connsiteX5" fmla="*/ 34504 w 42862"/>
                <a:gd name="connsiteY5" fmla="*/ 3215 h 265747"/>
                <a:gd name="connsiteX6" fmla="*/ 3215 w 42862"/>
                <a:gd name="connsiteY6" fmla="*/ 34504 h 265747"/>
                <a:gd name="connsiteX7" fmla="*/ 3215 w 42862"/>
                <a:gd name="connsiteY7" fmla="*/ 258247 h 265747"/>
                <a:gd name="connsiteX8" fmla="*/ 20788 w 42862"/>
                <a:gd name="connsiteY8" fmla="*/ 264676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 h="265747">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8BB523B6-2CA4-4638-A3A2-2126BC84DB34}"/>
                </a:ext>
              </a:extLst>
            </p:cNvPr>
            <p:cNvSpPr/>
            <p:nvPr/>
          </p:nvSpPr>
          <p:spPr>
            <a:xfrm>
              <a:off x="5976628" y="3913132"/>
              <a:ext cx="38576" cy="55721"/>
            </a:xfrm>
            <a:custGeom>
              <a:avLst/>
              <a:gdLst>
                <a:gd name="connsiteX0" fmla="*/ 22074 w 38576"/>
                <a:gd name="connsiteY0" fmla="*/ 3215 h 55721"/>
                <a:gd name="connsiteX1" fmla="*/ 3215 w 38576"/>
                <a:gd name="connsiteY1" fmla="*/ 22074 h 55721"/>
                <a:gd name="connsiteX2" fmla="*/ 21646 w 38576"/>
                <a:gd name="connsiteY2" fmla="*/ 53792 h 55721"/>
                <a:gd name="connsiteX3" fmla="*/ 39219 w 38576"/>
                <a:gd name="connsiteY3" fmla="*/ 36219 h 55721"/>
                <a:gd name="connsiteX4" fmla="*/ 22074 w 38576"/>
                <a:gd name="connsiteY4" fmla="*/ 3215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55721">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F454E0D3-5864-4EA7-AAC3-CB2A2BB19E9F}"/>
                </a:ext>
              </a:extLst>
            </p:cNvPr>
            <p:cNvSpPr/>
            <p:nvPr/>
          </p:nvSpPr>
          <p:spPr>
            <a:xfrm>
              <a:off x="5959912" y="3884414"/>
              <a:ext cx="30004" cy="34290"/>
            </a:xfrm>
            <a:custGeom>
              <a:avLst/>
              <a:gdLst>
                <a:gd name="connsiteX0" fmla="*/ 26360 w 30003"/>
                <a:gd name="connsiteY0" fmla="*/ 7929 h 34290"/>
                <a:gd name="connsiteX1" fmla="*/ 20360 w 30003"/>
                <a:gd name="connsiteY1" fmla="*/ 3215 h 34290"/>
                <a:gd name="connsiteX2" fmla="*/ 3215 w 30003"/>
                <a:gd name="connsiteY2" fmla="*/ 20360 h 34290"/>
                <a:gd name="connsiteX3" fmla="*/ 10073 w 30003"/>
                <a:gd name="connsiteY3" fmla="*/ 33218 h 34290"/>
                <a:gd name="connsiteX4" fmla="*/ 29789 w 30003"/>
                <a:gd name="connsiteY4" fmla="*/ 13502 h 34290"/>
                <a:gd name="connsiteX5" fmla="*/ 26360 w 30003"/>
                <a:gd name="connsiteY5" fmla="*/ 7929 h 3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4290">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5DFF29D-DA67-4FCF-A2F3-E48BD09C1363}"/>
                </a:ext>
              </a:extLst>
            </p:cNvPr>
            <p:cNvSpPr/>
            <p:nvPr/>
          </p:nvSpPr>
          <p:spPr>
            <a:xfrm>
              <a:off x="6005346" y="3964996"/>
              <a:ext cx="30004" cy="38576"/>
            </a:xfrm>
            <a:custGeom>
              <a:avLst/>
              <a:gdLst>
                <a:gd name="connsiteX0" fmla="*/ 19502 w 30003"/>
                <a:gd name="connsiteY0" fmla="*/ 3215 h 38576"/>
                <a:gd name="connsiteX1" fmla="*/ 19502 w 30003"/>
                <a:gd name="connsiteY1" fmla="*/ 3215 h 38576"/>
                <a:gd name="connsiteX2" fmla="*/ 3215 w 30003"/>
                <a:gd name="connsiteY2" fmla="*/ 19502 h 38576"/>
                <a:gd name="connsiteX3" fmla="*/ 13502 w 30003"/>
                <a:gd name="connsiteY3" fmla="*/ 36219 h 38576"/>
                <a:gd name="connsiteX4" fmla="*/ 28075 w 30003"/>
                <a:gd name="connsiteY4" fmla="*/ 21646 h 38576"/>
                <a:gd name="connsiteX5" fmla="*/ 19502 w 30003"/>
                <a:gd name="connsiteY5" fmla="*/ 3215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8576">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84E52E0-5EC9-47CB-8817-0238D252ED38}"/>
                </a:ext>
              </a:extLst>
            </p:cNvPr>
            <p:cNvSpPr/>
            <p:nvPr/>
          </p:nvSpPr>
          <p:spPr>
            <a:xfrm>
              <a:off x="6076926" y="4087154"/>
              <a:ext cx="8573" cy="12859"/>
            </a:xfrm>
            <a:custGeom>
              <a:avLst/>
              <a:gdLst>
                <a:gd name="connsiteX0" fmla="*/ 3215 w 8572"/>
                <a:gd name="connsiteY0" fmla="*/ 4501 h 12858"/>
                <a:gd name="connsiteX1" fmla="*/ 7501 w 8572"/>
                <a:gd name="connsiteY1" fmla="*/ 10501 h 12858"/>
                <a:gd name="connsiteX2" fmla="*/ 4501 w 8572"/>
                <a:gd name="connsiteY2" fmla="*/ 3215 h 12858"/>
                <a:gd name="connsiteX3" fmla="*/ 3215 w 8572"/>
                <a:gd name="connsiteY3" fmla="*/ 4501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4501"/>
                  </a:moveTo>
                  <a:cubicBezTo>
                    <a:pt x="4501" y="6644"/>
                    <a:pt x="6215" y="8787"/>
                    <a:pt x="7501" y="10501"/>
                  </a:cubicBezTo>
                  <a:cubicBezTo>
                    <a:pt x="6644" y="7930"/>
                    <a:pt x="5358" y="5358"/>
                    <a:pt x="4501" y="3215"/>
                  </a:cubicBezTo>
                  <a:lnTo>
                    <a:pt x="3215" y="4501"/>
                  </a:ln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A973992D-5C3A-49CE-AA92-8445117BF7FF}"/>
                </a:ext>
              </a:extLst>
            </p:cNvPr>
            <p:cNvSpPr/>
            <p:nvPr/>
          </p:nvSpPr>
          <p:spPr>
            <a:xfrm>
              <a:off x="5932051" y="3848409"/>
              <a:ext cx="34290" cy="38576"/>
            </a:xfrm>
            <a:custGeom>
              <a:avLst/>
              <a:gdLst>
                <a:gd name="connsiteX0" fmla="*/ 3215 w 34290"/>
                <a:gd name="connsiteY0" fmla="*/ 3215 h 38576"/>
                <a:gd name="connsiteX1" fmla="*/ 21217 w 34290"/>
                <a:gd name="connsiteY1" fmla="*/ 38362 h 38576"/>
                <a:gd name="connsiteX2" fmla="*/ 32790 w 34290"/>
                <a:gd name="connsiteY2" fmla="*/ 26789 h 38576"/>
                <a:gd name="connsiteX3" fmla="*/ 3215 w 34290"/>
                <a:gd name="connsiteY3" fmla="*/ 3215 h 38576"/>
              </a:gdLst>
              <a:ahLst/>
              <a:cxnLst>
                <a:cxn ang="0">
                  <a:pos x="connsiteX0" y="connsiteY0"/>
                </a:cxn>
                <a:cxn ang="0">
                  <a:pos x="connsiteX1" y="connsiteY1"/>
                </a:cxn>
                <a:cxn ang="0">
                  <a:pos x="connsiteX2" y="connsiteY2"/>
                </a:cxn>
                <a:cxn ang="0">
                  <a:pos x="connsiteX3" y="connsiteY3"/>
                </a:cxn>
              </a:cxnLst>
              <a:rect l="l" t="t" r="r" b="b"/>
              <a:pathLst>
                <a:path w="34290" h="38576">
                  <a:moveTo>
                    <a:pt x="3215" y="3215"/>
                  </a:moveTo>
                  <a:cubicBezTo>
                    <a:pt x="9215" y="14788"/>
                    <a:pt x="14788" y="26789"/>
                    <a:pt x="21217" y="38362"/>
                  </a:cubicBezTo>
                  <a:lnTo>
                    <a:pt x="32790" y="26789"/>
                  </a:lnTo>
                  <a:cubicBezTo>
                    <a:pt x="22503" y="19074"/>
                    <a:pt x="12644" y="11359"/>
                    <a:pt x="3215" y="3215"/>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4D8DA5ED-9B95-482D-854C-5B390CE5B195}"/>
                </a:ext>
              </a:extLst>
            </p:cNvPr>
            <p:cNvSpPr/>
            <p:nvPr/>
          </p:nvSpPr>
          <p:spPr>
            <a:xfrm>
              <a:off x="6060210" y="4059293"/>
              <a:ext cx="12859" cy="17145"/>
            </a:xfrm>
            <a:custGeom>
              <a:avLst/>
              <a:gdLst>
                <a:gd name="connsiteX0" fmla="*/ 3215 w 12858"/>
                <a:gd name="connsiteY0" fmla="*/ 8787 h 17145"/>
                <a:gd name="connsiteX1" fmla="*/ 8358 w 12858"/>
                <a:gd name="connsiteY1" fmla="*/ 16073 h 17145"/>
                <a:gd name="connsiteX2" fmla="*/ 12644 w 12858"/>
                <a:gd name="connsiteY2" fmla="*/ 11787 h 17145"/>
                <a:gd name="connsiteX3" fmla="*/ 8787 w 12858"/>
                <a:gd name="connsiteY3" fmla="*/ 3215 h 17145"/>
                <a:gd name="connsiteX4" fmla="*/ 3215 w 12858"/>
                <a:gd name="connsiteY4" fmla="*/ 8787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3215" y="8787"/>
                  </a:moveTo>
                  <a:cubicBezTo>
                    <a:pt x="4929" y="11359"/>
                    <a:pt x="6644" y="13502"/>
                    <a:pt x="8358" y="16073"/>
                  </a:cubicBezTo>
                  <a:lnTo>
                    <a:pt x="12644" y="11787"/>
                  </a:lnTo>
                  <a:cubicBezTo>
                    <a:pt x="11359" y="8787"/>
                    <a:pt x="10073" y="6215"/>
                    <a:pt x="8787" y="3215"/>
                  </a:cubicBezTo>
                  <a:lnTo>
                    <a:pt x="3215" y="8787"/>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6A7095A-E8B5-4295-BC57-DD519DABD48E}"/>
                </a:ext>
              </a:extLst>
            </p:cNvPr>
            <p:cNvSpPr/>
            <p:nvPr/>
          </p:nvSpPr>
          <p:spPr>
            <a:xfrm>
              <a:off x="6026777" y="4002286"/>
              <a:ext cx="34290" cy="51435"/>
            </a:xfrm>
            <a:custGeom>
              <a:avLst/>
              <a:gdLst>
                <a:gd name="connsiteX0" fmla="*/ 3215 w 34290"/>
                <a:gd name="connsiteY0" fmla="*/ 15645 h 51435"/>
                <a:gd name="connsiteX1" fmla="*/ 3215 w 34290"/>
                <a:gd name="connsiteY1" fmla="*/ 15645 h 51435"/>
                <a:gd name="connsiteX2" fmla="*/ 25503 w 34290"/>
                <a:gd name="connsiteY2" fmla="*/ 49506 h 51435"/>
                <a:gd name="connsiteX3" fmla="*/ 33647 w 34290"/>
                <a:gd name="connsiteY3" fmla="*/ 41362 h 51435"/>
                <a:gd name="connsiteX4" fmla="*/ 15645 w 34290"/>
                <a:gd name="connsiteY4" fmla="*/ 3215 h 51435"/>
                <a:gd name="connsiteX5" fmla="*/ 3215 w 34290"/>
                <a:gd name="connsiteY5" fmla="*/ 1564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51435">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63AEF72E-F5DF-4FE6-9B1F-DBD0F458FA33}"/>
                </a:ext>
              </a:extLst>
            </p:cNvPr>
            <p:cNvSpPr/>
            <p:nvPr/>
          </p:nvSpPr>
          <p:spPr>
            <a:xfrm>
              <a:off x="5325546" y="5827800"/>
              <a:ext cx="317183" cy="120015"/>
            </a:xfrm>
            <a:custGeom>
              <a:avLst/>
              <a:gdLst>
                <a:gd name="connsiteX0" fmla="*/ 315682 w 317182"/>
                <a:gd name="connsiteY0" fmla="*/ 59793 h 120015"/>
                <a:gd name="connsiteX1" fmla="*/ 83796 w 317182"/>
                <a:gd name="connsiteY1" fmla="*/ 59793 h 120015"/>
                <a:gd name="connsiteX2" fmla="*/ 79510 w 317182"/>
                <a:gd name="connsiteY2" fmla="*/ 55507 h 120015"/>
                <a:gd name="connsiteX3" fmla="*/ 26789 w 317182"/>
                <a:gd name="connsiteY3" fmla="*/ 3215 h 120015"/>
                <a:gd name="connsiteX4" fmla="*/ 9644 w 317182"/>
                <a:gd name="connsiteY4" fmla="*/ 6643 h 120015"/>
                <a:gd name="connsiteX5" fmla="*/ 3215 w 317182"/>
                <a:gd name="connsiteY5" fmla="*/ 6215 h 120015"/>
                <a:gd name="connsiteX6" fmla="*/ 26360 w 317182"/>
                <a:gd name="connsiteY6" fmla="*/ 117229 h 120015"/>
                <a:gd name="connsiteX7" fmla="*/ 198239 w 317182"/>
                <a:gd name="connsiteY7" fmla="*/ 117229 h 120015"/>
                <a:gd name="connsiteX8" fmla="*/ 271534 w 317182"/>
                <a:gd name="connsiteY8" fmla="*/ 74795 h 120015"/>
                <a:gd name="connsiteX9" fmla="*/ 274963 w 317182"/>
                <a:gd name="connsiteY9" fmla="*/ 72652 h 120015"/>
                <a:gd name="connsiteX10" fmla="*/ 313539 w 317182"/>
                <a:gd name="connsiteY10" fmla="*/ 72652 h 120015"/>
                <a:gd name="connsiteX11" fmla="*/ 315682 w 317182"/>
                <a:gd name="connsiteY11" fmla="*/ 59793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182" h="120015">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4EEA8CE4-A4AA-424A-967C-2D65B00710D6}"/>
                </a:ext>
              </a:extLst>
            </p:cNvPr>
            <p:cNvSpPr/>
            <p:nvPr/>
          </p:nvSpPr>
          <p:spPr>
            <a:xfrm>
              <a:off x="5792319" y="-3215"/>
              <a:ext cx="390049" cy="30004"/>
            </a:xfrm>
            <a:custGeom>
              <a:avLst/>
              <a:gdLst>
                <a:gd name="connsiteX0" fmla="*/ 388549 w 390048"/>
                <a:gd name="connsiteY0" fmla="*/ 30218 h 30003"/>
                <a:gd name="connsiteX1" fmla="*/ 328541 w 390048"/>
                <a:gd name="connsiteY1" fmla="*/ 3215 h 30003"/>
                <a:gd name="connsiteX2" fmla="*/ 55936 w 390048"/>
                <a:gd name="connsiteY2" fmla="*/ 3215 h 30003"/>
                <a:gd name="connsiteX3" fmla="*/ 3215 w 390048"/>
                <a:gd name="connsiteY3" fmla="*/ 30218 h 30003"/>
                <a:gd name="connsiteX4" fmla="*/ 388120 w 390048"/>
                <a:gd name="connsiteY4" fmla="*/ 30218 h 30003"/>
                <a:gd name="connsiteX5" fmla="*/ 388549 w 390048"/>
                <a:gd name="connsiteY5" fmla="*/ 3021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048" h="30003">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E2173DC3-709D-4876-A9AD-806E86F0957D}"/>
                </a:ext>
              </a:extLst>
            </p:cNvPr>
            <p:cNvSpPr/>
            <p:nvPr/>
          </p:nvSpPr>
          <p:spPr>
            <a:xfrm>
              <a:off x="5710452" y="52935"/>
              <a:ext cx="625793" cy="248603"/>
            </a:xfrm>
            <a:custGeom>
              <a:avLst/>
              <a:gdLst>
                <a:gd name="connsiteX0" fmla="*/ 427554 w 625792"/>
                <a:gd name="connsiteY0" fmla="*/ 40076 h 248602"/>
                <a:gd name="connsiteX1" fmla="*/ 427554 w 625792"/>
                <a:gd name="connsiteY1" fmla="*/ 40076 h 248602"/>
                <a:gd name="connsiteX2" fmla="*/ 433554 w 625792"/>
                <a:gd name="connsiteY2" fmla="*/ 40076 h 248602"/>
                <a:gd name="connsiteX3" fmla="*/ 579287 w 625792"/>
                <a:gd name="connsiteY3" fmla="*/ 185809 h 248602"/>
                <a:gd name="connsiteX4" fmla="*/ 576286 w 625792"/>
                <a:gd name="connsiteY4" fmla="*/ 188809 h 248602"/>
                <a:gd name="connsiteX5" fmla="*/ 580573 w 625792"/>
                <a:gd name="connsiteY5" fmla="*/ 204668 h 248602"/>
                <a:gd name="connsiteX6" fmla="*/ 624721 w 625792"/>
                <a:gd name="connsiteY6" fmla="*/ 248817 h 248602"/>
                <a:gd name="connsiteX7" fmla="*/ 620863 w 625792"/>
                <a:gd name="connsiteY7" fmla="*/ 182380 h 248602"/>
                <a:gd name="connsiteX8" fmla="*/ 618292 w 625792"/>
                <a:gd name="connsiteY8" fmla="*/ 157520 h 248602"/>
                <a:gd name="connsiteX9" fmla="*/ 463987 w 625792"/>
                <a:gd name="connsiteY9" fmla="*/ 3215 h 248602"/>
                <a:gd name="connsiteX10" fmla="*/ 40505 w 625792"/>
                <a:gd name="connsiteY10" fmla="*/ 3215 h 248602"/>
                <a:gd name="connsiteX11" fmla="*/ 3215 w 625792"/>
                <a:gd name="connsiteY11" fmla="*/ 34933 h 248602"/>
                <a:gd name="connsiteX12" fmla="*/ 7930 w 625792"/>
                <a:gd name="connsiteY12" fmla="*/ 39648 h 248602"/>
                <a:gd name="connsiteX13" fmla="*/ 427554 w 625792"/>
                <a:gd name="connsiteY13" fmla="*/ 40076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792" h="24860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F30BE7D-586C-47A5-895D-00BDD0E31090}"/>
                </a:ext>
              </a:extLst>
            </p:cNvPr>
            <p:cNvSpPr/>
            <p:nvPr/>
          </p:nvSpPr>
          <p:spPr>
            <a:xfrm>
              <a:off x="6188797" y="28932"/>
              <a:ext cx="124301" cy="124301"/>
            </a:xfrm>
            <a:custGeom>
              <a:avLst/>
              <a:gdLst>
                <a:gd name="connsiteX0" fmla="*/ 93655 w 124301"/>
                <a:gd name="connsiteY0" fmla="*/ 68794 h 124301"/>
                <a:gd name="connsiteX1" fmla="*/ 28932 w 124301"/>
                <a:gd name="connsiteY1" fmla="*/ 17359 h 124301"/>
                <a:gd name="connsiteX2" fmla="*/ 3215 w 124301"/>
                <a:gd name="connsiteY2" fmla="*/ 3215 h 124301"/>
                <a:gd name="connsiteX3" fmla="*/ 121515 w 124301"/>
                <a:gd name="connsiteY3" fmla="*/ 121944 h 124301"/>
                <a:gd name="connsiteX4" fmla="*/ 93655 w 124301"/>
                <a:gd name="connsiteY4" fmla="*/ 68794 h 12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1" h="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F13B068C-ECD9-498A-BD94-743171658EA6}"/>
                </a:ext>
              </a:extLst>
            </p:cNvPr>
            <p:cNvSpPr/>
            <p:nvPr/>
          </p:nvSpPr>
          <p:spPr>
            <a:xfrm>
              <a:off x="5634156" y="106085"/>
              <a:ext cx="707231" cy="355759"/>
            </a:xfrm>
            <a:custGeom>
              <a:avLst/>
              <a:gdLst>
                <a:gd name="connsiteX0" fmla="*/ 442127 w 707231"/>
                <a:gd name="connsiteY0" fmla="*/ 100084 h 355758"/>
                <a:gd name="connsiteX1" fmla="*/ 442127 w 707231"/>
                <a:gd name="connsiteY1" fmla="*/ 100084 h 355758"/>
                <a:gd name="connsiteX2" fmla="*/ 448556 w 707231"/>
                <a:gd name="connsiteY2" fmla="*/ 100084 h 355758"/>
                <a:gd name="connsiteX3" fmla="*/ 559999 w 707231"/>
                <a:gd name="connsiteY3" fmla="*/ 211526 h 355758"/>
                <a:gd name="connsiteX4" fmla="*/ 559570 w 707231"/>
                <a:gd name="connsiteY4" fmla="*/ 217527 h 355758"/>
                <a:gd name="connsiteX5" fmla="*/ 559570 w 707231"/>
                <a:gd name="connsiteY5" fmla="*/ 306681 h 355758"/>
                <a:gd name="connsiteX6" fmla="*/ 606719 w 707231"/>
                <a:gd name="connsiteY6" fmla="*/ 353830 h 355758"/>
                <a:gd name="connsiteX7" fmla="*/ 675727 w 707231"/>
                <a:gd name="connsiteY7" fmla="*/ 353830 h 355758"/>
                <a:gd name="connsiteX8" fmla="*/ 689872 w 707231"/>
                <a:gd name="connsiteY8" fmla="*/ 316968 h 355758"/>
                <a:gd name="connsiteX9" fmla="*/ 704017 w 707231"/>
                <a:gd name="connsiteY9" fmla="*/ 279678 h 355758"/>
                <a:gd name="connsiteX10" fmla="*/ 702731 w 707231"/>
                <a:gd name="connsiteY10" fmla="*/ 239816 h 355758"/>
                <a:gd name="connsiteX11" fmla="*/ 629865 w 707231"/>
                <a:gd name="connsiteY11" fmla="*/ 166949 h 355758"/>
                <a:gd name="connsiteX12" fmla="*/ 629007 w 707231"/>
                <a:gd name="connsiteY12" fmla="*/ 163092 h 355758"/>
                <a:gd name="connsiteX13" fmla="*/ 623007 w 707231"/>
                <a:gd name="connsiteY13" fmla="*/ 142518 h 355758"/>
                <a:gd name="connsiteX14" fmla="*/ 496991 w 707231"/>
                <a:gd name="connsiteY14" fmla="*/ 16502 h 355758"/>
                <a:gd name="connsiteX15" fmla="*/ 77367 w 707231"/>
                <a:gd name="connsiteY15" fmla="*/ 16502 h 355758"/>
                <a:gd name="connsiteX16" fmla="*/ 71366 w 707231"/>
                <a:gd name="connsiteY16" fmla="*/ 16073 h 355758"/>
                <a:gd name="connsiteX17" fmla="*/ 58507 w 707231"/>
                <a:gd name="connsiteY17" fmla="*/ 3215 h 355758"/>
                <a:gd name="connsiteX18" fmla="*/ 37076 w 707231"/>
                <a:gd name="connsiteY18" fmla="*/ 30218 h 355758"/>
                <a:gd name="connsiteX19" fmla="*/ 51649 w 707231"/>
                <a:gd name="connsiteY19" fmla="*/ 44791 h 355758"/>
                <a:gd name="connsiteX20" fmla="*/ 470416 w 707231"/>
                <a:gd name="connsiteY20" fmla="*/ 44791 h 355758"/>
                <a:gd name="connsiteX21" fmla="*/ 476845 w 707231"/>
                <a:gd name="connsiteY21" fmla="*/ 44363 h 355758"/>
                <a:gd name="connsiteX22" fmla="*/ 635437 w 707231"/>
                <a:gd name="connsiteY22" fmla="*/ 202954 h 355758"/>
                <a:gd name="connsiteX23" fmla="*/ 635008 w 707231"/>
                <a:gd name="connsiteY23" fmla="*/ 209383 h 355758"/>
                <a:gd name="connsiteX24" fmla="*/ 635437 w 707231"/>
                <a:gd name="connsiteY24" fmla="*/ 229529 h 355758"/>
                <a:gd name="connsiteX25" fmla="*/ 677871 w 707231"/>
                <a:gd name="connsiteY25" fmla="*/ 241530 h 355758"/>
                <a:gd name="connsiteX26" fmla="*/ 677013 w 707231"/>
                <a:gd name="connsiteY26" fmla="*/ 308396 h 355758"/>
                <a:gd name="connsiteX27" fmla="*/ 609719 w 707231"/>
                <a:gd name="connsiteY27" fmla="*/ 309682 h 355758"/>
                <a:gd name="connsiteX28" fmla="*/ 606290 w 707231"/>
                <a:gd name="connsiteY28" fmla="*/ 248388 h 355758"/>
                <a:gd name="connsiteX29" fmla="*/ 606290 w 707231"/>
                <a:gd name="connsiteY29" fmla="*/ 214955 h 355758"/>
                <a:gd name="connsiteX30" fmla="*/ 464844 w 707231"/>
                <a:gd name="connsiteY30" fmla="*/ 73509 h 355758"/>
                <a:gd name="connsiteX31" fmla="*/ 46077 w 707231"/>
                <a:gd name="connsiteY31" fmla="*/ 74366 h 355758"/>
                <a:gd name="connsiteX32" fmla="*/ 40076 w 707231"/>
                <a:gd name="connsiteY32" fmla="*/ 74366 h 355758"/>
                <a:gd name="connsiteX33" fmla="*/ 21217 w 707231"/>
                <a:gd name="connsiteY33" fmla="*/ 55507 h 355758"/>
                <a:gd name="connsiteX34" fmla="*/ 3215 w 707231"/>
                <a:gd name="connsiteY34" fmla="*/ 92369 h 355758"/>
                <a:gd name="connsiteX35" fmla="*/ 11359 w 707231"/>
                <a:gd name="connsiteY35" fmla="*/ 100513 h 355758"/>
                <a:gd name="connsiteX36" fmla="*/ 442127 w 707231"/>
                <a:gd name="connsiteY36" fmla="*/ 100084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7231" h="355758">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AEF5F906-A2BE-4BB1-9E84-F86896BF5959}"/>
                </a:ext>
              </a:extLst>
            </p:cNvPr>
            <p:cNvSpPr/>
            <p:nvPr/>
          </p:nvSpPr>
          <p:spPr>
            <a:xfrm>
              <a:off x="4348215" y="3099602"/>
              <a:ext cx="12859" cy="197168"/>
            </a:xfrm>
            <a:custGeom>
              <a:avLst/>
              <a:gdLst>
                <a:gd name="connsiteX0" fmla="*/ 13568 w 12858"/>
                <a:gd name="connsiteY0" fmla="*/ 193953 h 197167"/>
                <a:gd name="connsiteX1" fmla="*/ 13568 w 12858"/>
                <a:gd name="connsiteY1" fmla="*/ 3215 h 197167"/>
                <a:gd name="connsiteX2" fmla="*/ 12282 w 12858"/>
                <a:gd name="connsiteY2" fmla="*/ 7929 h 197167"/>
                <a:gd name="connsiteX3" fmla="*/ 13568 w 12858"/>
                <a:gd name="connsiteY3" fmla="*/ 193953 h 197167"/>
              </a:gdLst>
              <a:ahLst/>
              <a:cxnLst>
                <a:cxn ang="0">
                  <a:pos x="connsiteX0" y="connsiteY0"/>
                </a:cxn>
                <a:cxn ang="0">
                  <a:pos x="connsiteX1" y="connsiteY1"/>
                </a:cxn>
                <a:cxn ang="0">
                  <a:pos x="connsiteX2" y="connsiteY2"/>
                </a:cxn>
                <a:cxn ang="0">
                  <a:pos x="connsiteX3" y="connsiteY3"/>
                </a:cxn>
              </a:cxnLst>
              <a:rect l="l" t="t" r="r" b="b"/>
              <a:pathLst>
                <a:path w="12858" h="197167">
                  <a:moveTo>
                    <a:pt x="13568" y="193953"/>
                  </a:moveTo>
                  <a:lnTo>
                    <a:pt x="13568" y="3215"/>
                  </a:lnTo>
                  <a:cubicBezTo>
                    <a:pt x="13139" y="4929"/>
                    <a:pt x="12711" y="6215"/>
                    <a:pt x="12282" y="7929"/>
                  </a:cubicBezTo>
                  <a:cubicBezTo>
                    <a:pt x="-1434" y="69223"/>
                    <a:pt x="1567" y="132659"/>
                    <a:pt x="13568" y="193953"/>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D2893D37-ABD8-43CC-B194-8AF834EA65F4}"/>
                </a:ext>
              </a:extLst>
            </p:cNvPr>
            <p:cNvSpPr/>
            <p:nvPr/>
          </p:nvSpPr>
          <p:spPr>
            <a:xfrm>
              <a:off x="5618726" y="227386"/>
              <a:ext cx="690086" cy="295751"/>
            </a:xfrm>
            <a:custGeom>
              <a:avLst/>
              <a:gdLst>
                <a:gd name="connsiteX0" fmla="*/ 432268 w 690086"/>
                <a:gd name="connsiteY0" fmla="*/ 51221 h 295751"/>
                <a:gd name="connsiteX1" fmla="*/ 432268 w 690086"/>
                <a:gd name="connsiteY1" fmla="*/ 51221 h 295751"/>
                <a:gd name="connsiteX2" fmla="*/ 436126 w 690086"/>
                <a:gd name="connsiteY2" fmla="*/ 51221 h 295751"/>
                <a:gd name="connsiteX3" fmla="*/ 448556 w 690086"/>
                <a:gd name="connsiteY3" fmla="*/ 67937 h 295751"/>
                <a:gd name="connsiteX4" fmla="*/ 510707 w 690086"/>
                <a:gd name="connsiteY4" fmla="*/ 130088 h 295751"/>
                <a:gd name="connsiteX5" fmla="*/ 511135 w 690086"/>
                <a:gd name="connsiteY5" fmla="*/ 134374 h 295751"/>
                <a:gd name="connsiteX6" fmla="*/ 510707 w 690086"/>
                <a:gd name="connsiteY6" fmla="*/ 198239 h 295751"/>
                <a:gd name="connsiteX7" fmla="*/ 605433 w 690086"/>
                <a:gd name="connsiteY7" fmla="*/ 292965 h 295751"/>
                <a:gd name="connsiteX8" fmla="*/ 688158 w 690086"/>
                <a:gd name="connsiteY8" fmla="*/ 292537 h 295751"/>
                <a:gd name="connsiteX9" fmla="*/ 687729 w 690086"/>
                <a:gd name="connsiteY9" fmla="*/ 281392 h 295751"/>
                <a:gd name="connsiteX10" fmla="*/ 683443 w 690086"/>
                <a:gd name="connsiteY10" fmla="*/ 262104 h 295751"/>
                <a:gd name="connsiteX11" fmla="*/ 610576 w 690086"/>
                <a:gd name="connsiteY11" fmla="*/ 262104 h 295751"/>
                <a:gd name="connsiteX12" fmla="*/ 546711 w 690086"/>
                <a:gd name="connsiteY12" fmla="*/ 198239 h 295751"/>
                <a:gd name="connsiteX13" fmla="*/ 546711 w 690086"/>
                <a:gd name="connsiteY13" fmla="*/ 102656 h 295751"/>
                <a:gd name="connsiteX14" fmla="*/ 452414 w 690086"/>
                <a:gd name="connsiteY14" fmla="*/ 8358 h 295751"/>
                <a:gd name="connsiteX15" fmla="*/ 21217 w 690086"/>
                <a:gd name="connsiteY15" fmla="*/ 8787 h 295751"/>
                <a:gd name="connsiteX16" fmla="*/ 14359 w 690086"/>
                <a:gd name="connsiteY16" fmla="*/ 8787 h 295751"/>
                <a:gd name="connsiteX17" fmla="*/ 8787 w 690086"/>
                <a:gd name="connsiteY17" fmla="*/ 3215 h 295751"/>
                <a:gd name="connsiteX18" fmla="*/ 4929 w 690086"/>
                <a:gd name="connsiteY18" fmla="*/ 26789 h 295751"/>
                <a:gd name="connsiteX19" fmla="*/ 3215 w 690086"/>
                <a:gd name="connsiteY19" fmla="*/ 46934 h 295751"/>
                <a:gd name="connsiteX20" fmla="*/ 4501 w 690086"/>
                <a:gd name="connsiteY20" fmla="*/ 48220 h 295751"/>
                <a:gd name="connsiteX21" fmla="*/ 432268 w 690086"/>
                <a:gd name="connsiteY21" fmla="*/ 51221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0086" h="295751">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CD779A5-972C-41D4-B244-87572F001B45}"/>
                </a:ext>
              </a:extLst>
            </p:cNvPr>
            <p:cNvSpPr/>
            <p:nvPr/>
          </p:nvSpPr>
          <p:spPr>
            <a:xfrm>
              <a:off x="6528697" y="470608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18C008D6-B19E-435A-BB86-8B6B13474A20}"/>
                </a:ext>
              </a:extLst>
            </p:cNvPr>
            <p:cNvSpPr/>
            <p:nvPr/>
          </p:nvSpPr>
          <p:spPr>
            <a:xfrm>
              <a:off x="6528697" y="4684228"/>
              <a:ext cx="445770" cy="214313"/>
            </a:xfrm>
            <a:custGeom>
              <a:avLst/>
              <a:gdLst>
                <a:gd name="connsiteX0" fmla="*/ 3215 w 445770"/>
                <a:gd name="connsiteY0" fmla="*/ 25074 h 214312"/>
                <a:gd name="connsiteX1" fmla="*/ 269820 w 445770"/>
                <a:gd name="connsiteY1" fmla="*/ 212812 h 214312"/>
                <a:gd name="connsiteX2" fmla="*/ 444699 w 445770"/>
                <a:gd name="connsiteY2" fmla="*/ 182380 h 214312"/>
                <a:gd name="connsiteX3" fmla="*/ 436983 w 445770"/>
                <a:gd name="connsiteY3" fmla="*/ 163521 h 214312"/>
                <a:gd name="connsiteX4" fmla="*/ 433126 w 445770"/>
                <a:gd name="connsiteY4" fmla="*/ 153233 h 214312"/>
                <a:gd name="connsiteX5" fmla="*/ 271963 w 445770"/>
                <a:gd name="connsiteY5" fmla="*/ 181094 h 214312"/>
                <a:gd name="connsiteX6" fmla="*/ 268105 w 445770"/>
                <a:gd name="connsiteY6" fmla="*/ 181952 h 214312"/>
                <a:gd name="connsiteX7" fmla="*/ 14787 w 445770"/>
                <a:gd name="connsiteY7" fmla="*/ 3215 h 214312"/>
                <a:gd name="connsiteX8" fmla="*/ 3215 w 445770"/>
                <a:gd name="connsiteY8" fmla="*/ 25074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70" h="214312">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4849028E-9E58-4760-8262-7CC935D75B46}"/>
                </a:ext>
              </a:extLst>
            </p:cNvPr>
            <p:cNvSpPr/>
            <p:nvPr/>
          </p:nvSpPr>
          <p:spPr>
            <a:xfrm>
              <a:off x="4407432" y="3495223"/>
              <a:ext cx="192881" cy="214313"/>
            </a:xfrm>
            <a:custGeom>
              <a:avLst/>
              <a:gdLst>
                <a:gd name="connsiteX0" fmla="*/ 143375 w 192881"/>
                <a:gd name="connsiteY0" fmla="*/ 164806 h 214312"/>
                <a:gd name="connsiteX1" fmla="*/ 143375 w 192881"/>
                <a:gd name="connsiteY1" fmla="*/ 164806 h 214312"/>
                <a:gd name="connsiteX2" fmla="*/ 143375 w 192881"/>
                <a:gd name="connsiteY2" fmla="*/ 25932 h 214312"/>
                <a:gd name="connsiteX3" fmla="*/ 120658 w 192881"/>
                <a:gd name="connsiteY3" fmla="*/ 3215 h 214312"/>
                <a:gd name="connsiteX4" fmla="*/ 3215 w 192881"/>
                <a:gd name="connsiteY4" fmla="*/ 3215 h 214312"/>
                <a:gd name="connsiteX5" fmla="*/ 31075 w 192881"/>
                <a:gd name="connsiteY5" fmla="*/ 103942 h 214312"/>
                <a:gd name="connsiteX6" fmla="*/ 35790 w 192881"/>
                <a:gd name="connsiteY6" fmla="*/ 99227 h 214312"/>
                <a:gd name="connsiteX7" fmla="*/ 28932 w 192881"/>
                <a:gd name="connsiteY7" fmla="*/ 76081 h 214312"/>
                <a:gd name="connsiteX8" fmla="*/ 71795 w 192881"/>
                <a:gd name="connsiteY8" fmla="*/ 33647 h 214312"/>
                <a:gd name="connsiteX9" fmla="*/ 115086 w 192881"/>
                <a:gd name="connsiteY9" fmla="*/ 76081 h 214312"/>
                <a:gd name="connsiteX10" fmla="*/ 71795 w 192881"/>
                <a:gd name="connsiteY10" fmla="*/ 119372 h 214312"/>
                <a:gd name="connsiteX11" fmla="*/ 59365 w 192881"/>
                <a:gd name="connsiteY11" fmla="*/ 117229 h 214312"/>
                <a:gd name="connsiteX12" fmla="*/ 40505 w 192881"/>
                <a:gd name="connsiteY12" fmla="*/ 136088 h 214312"/>
                <a:gd name="connsiteX13" fmla="*/ 68794 w 192881"/>
                <a:gd name="connsiteY13" fmla="*/ 169093 h 214312"/>
                <a:gd name="connsiteX14" fmla="*/ 190524 w 192881"/>
                <a:gd name="connsiteY14" fmla="*/ 211955 h 214312"/>
                <a:gd name="connsiteX15" fmla="*/ 147233 w 192881"/>
                <a:gd name="connsiteY15" fmla="*/ 168664 h 214312"/>
                <a:gd name="connsiteX16" fmla="*/ 143375 w 192881"/>
                <a:gd name="connsiteY16" fmla="*/ 164806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881" h="214312">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E8192BD4-333E-4D5F-B747-833A10851A68}"/>
                </a:ext>
              </a:extLst>
            </p:cNvPr>
            <p:cNvSpPr/>
            <p:nvPr/>
          </p:nvSpPr>
          <p:spPr>
            <a:xfrm>
              <a:off x="5620869" y="353401"/>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1FF0F4A8-248B-4BD0-A201-9FA26EDFD933}"/>
                </a:ext>
              </a:extLst>
            </p:cNvPr>
            <p:cNvSpPr/>
            <p:nvPr/>
          </p:nvSpPr>
          <p:spPr>
            <a:xfrm>
              <a:off x="5617011" y="301966"/>
              <a:ext cx="690086" cy="304324"/>
            </a:xfrm>
            <a:custGeom>
              <a:avLst/>
              <a:gdLst>
                <a:gd name="connsiteX0" fmla="*/ 7072 w 690086"/>
                <a:gd name="connsiteY0" fmla="*/ 54650 h 304323"/>
                <a:gd name="connsiteX1" fmla="*/ 366689 w 690086"/>
                <a:gd name="connsiteY1" fmla="*/ 54650 h 304323"/>
                <a:gd name="connsiteX2" fmla="*/ 376119 w 690086"/>
                <a:gd name="connsiteY2" fmla="*/ 40076 h 304323"/>
                <a:gd name="connsiteX3" fmla="*/ 442984 w 690086"/>
                <a:gd name="connsiteY3" fmla="*/ 38791 h 304323"/>
                <a:gd name="connsiteX4" fmla="*/ 441698 w 690086"/>
                <a:gd name="connsiteY4" fmla="*/ 105656 h 304323"/>
                <a:gd name="connsiteX5" fmla="*/ 374833 w 690086"/>
                <a:gd name="connsiteY5" fmla="*/ 106942 h 304323"/>
                <a:gd name="connsiteX6" fmla="*/ 362831 w 690086"/>
                <a:gd name="connsiteY6" fmla="*/ 83796 h 304323"/>
                <a:gd name="connsiteX7" fmla="*/ 7930 w 690086"/>
                <a:gd name="connsiteY7" fmla="*/ 83796 h 304323"/>
                <a:gd name="connsiteX8" fmla="*/ 10930 w 690086"/>
                <a:gd name="connsiteY8" fmla="*/ 109942 h 304323"/>
                <a:gd name="connsiteX9" fmla="*/ 263390 w 690086"/>
                <a:gd name="connsiteY9" fmla="*/ 109942 h 304323"/>
                <a:gd name="connsiteX10" fmla="*/ 269391 w 690086"/>
                <a:gd name="connsiteY10" fmla="*/ 109942 h 304323"/>
                <a:gd name="connsiteX11" fmla="*/ 319969 w 690086"/>
                <a:gd name="connsiteY11" fmla="*/ 160520 h 304323"/>
                <a:gd name="connsiteX12" fmla="*/ 457557 w 690086"/>
                <a:gd name="connsiteY12" fmla="*/ 160520 h 304323"/>
                <a:gd name="connsiteX13" fmla="*/ 463987 w 690086"/>
                <a:gd name="connsiteY13" fmla="*/ 160520 h 304323"/>
                <a:gd name="connsiteX14" fmla="*/ 605433 w 690086"/>
                <a:gd name="connsiteY14" fmla="*/ 301966 h 304323"/>
                <a:gd name="connsiteX15" fmla="*/ 612291 w 690086"/>
                <a:gd name="connsiteY15" fmla="*/ 294251 h 304323"/>
                <a:gd name="connsiteX16" fmla="*/ 676585 w 690086"/>
                <a:gd name="connsiteY16" fmla="*/ 290822 h 304323"/>
                <a:gd name="connsiteX17" fmla="*/ 684729 w 690086"/>
                <a:gd name="connsiteY17" fmla="*/ 267248 h 304323"/>
                <a:gd name="connsiteX18" fmla="*/ 689015 w 690086"/>
                <a:gd name="connsiteY18" fmla="*/ 240244 h 304323"/>
                <a:gd name="connsiteX19" fmla="*/ 686872 w 690086"/>
                <a:gd name="connsiteY19" fmla="*/ 238101 h 304323"/>
                <a:gd name="connsiteX20" fmla="*/ 599004 w 690086"/>
                <a:gd name="connsiteY20" fmla="*/ 238101 h 304323"/>
                <a:gd name="connsiteX21" fmla="*/ 493133 w 690086"/>
                <a:gd name="connsiteY21" fmla="*/ 132231 h 304323"/>
                <a:gd name="connsiteX22" fmla="*/ 493133 w 690086"/>
                <a:gd name="connsiteY22" fmla="*/ 128373 h 304323"/>
                <a:gd name="connsiteX23" fmla="*/ 492705 w 690086"/>
                <a:gd name="connsiteY23" fmla="*/ 64079 h 304323"/>
                <a:gd name="connsiteX24" fmla="*/ 435269 w 690086"/>
                <a:gd name="connsiteY24" fmla="*/ 6644 h 304323"/>
                <a:gd name="connsiteX25" fmla="*/ 433983 w 690086"/>
                <a:gd name="connsiteY25" fmla="*/ 6215 h 304323"/>
                <a:gd name="connsiteX26" fmla="*/ 3215 w 690086"/>
                <a:gd name="connsiteY26" fmla="*/ 3215 h 304323"/>
                <a:gd name="connsiteX27" fmla="*/ 5358 w 690086"/>
                <a:gd name="connsiteY27" fmla="*/ 52935 h 304323"/>
                <a:gd name="connsiteX28" fmla="*/ 7072 w 690086"/>
                <a:gd name="connsiteY28" fmla="*/ 54650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086" h="304323">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C5A6401B-E5D6-4F51-8192-1EC981EC6FF9}"/>
                </a:ext>
              </a:extLst>
            </p:cNvPr>
            <p:cNvSpPr/>
            <p:nvPr/>
          </p:nvSpPr>
          <p:spPr>
            <a:xfrm>
              <a:off x="6661571" y="4457915"/>
              <a:ext cx="210026" cy="137160"/>
            </a:xfrm>
            <a:custGeom>
              <a:avLst/>
              <a:gdLst>
                <a:gd name="connsiteX0" fmla="*/ 3215 w 210026"/>
                <a:gd name="connsiteY0" fmla="*/ 32361 h 137160"/>
                <a:gd name="connsiteX1" fmla="*/ 152805 w 210026"/>
                <a:gd name="connsiteY1" fmla="*/ 137374 h 137160"/>
                <a:gd name="connsiteX2" fmla="*/ 208955 w 210026"/>
                <a:gd name="connsiteY2" fmla="*/ 127944 h 137160"/>
                <a:gd name="connsiteX3" fmla="*/ 192238 w 210026"/>
                <a:gd name="connsiteY3" fmla="*/ 90654 h 137160"/>
                <a:gd name="connsiteX4" fmla="*/ 162234 w 210026"/>
                <a:gd name="connsiteY4" fmla="*/ 95798 h 137160"/>
                <a:gd name="connsiteX5" fmla="*/ 156234 w 210026"/>
                <a:gd name="connsiteY5" fmla="*/ 96655 h 137160"/>
                <a:gd name="connsiteX6" fmla="*/ 23789 w 210026"/>
                <a:gd name="connsiteY6" fmla="*/ 3215 h 137160"/>
                <a:gd name="connsiteX7" fmla="*/ 11358 w 210026"/>
                <a:gd name="connsiteY7" fmla="*/ 20360 h 137160"/>
                <a:gd name="connsiteX8" fmla="*/ 11358 w 210026"/>
                <a:gd name="connsiteY8" fmla="*/ 20360 h 137160"/>
                <a:gd name="connsiteX9" fmla="*/ 3215 w 210026"/>
                <a:gd name="connsiteY9" fmla="*/ 32361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026" h="137160">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C5881104-3622-4BFC-97FB-4639FBAE6453}"/>
                </a:ext>
              </a:extLst>
            </p:cNvPr>
            <p:cNvSpPr/>
            <p:nvPr/>
          </p:nvSpPr>
          <p:spPr>
            <a:xfrm>
              <a:off x="6699290" y="4403479"/>
              <a:ext cx="145733" cy="120015"/>
            </a:xfrm>
            <a:custGeom>
              <a:avLst/>
              <a:gdLst>
                <a:gd name="connsiteX0" fmla="*/ 3215 w 145732"/>
                <a:gd name="connsiteY0" fmla="*/ 34076 h 120015"/>
                <a:gd name="connsiteX1" fmla="*/ 125373 w 145732"/>
                <a:gd name="connsiteY1" fmla="*/ 120230 h 120015"/>
                <a:gd name="connsiteX2" fmla="*/ 145518 w 145732"/>
                <a:gd name="connsiteY2" fmla="*/ 116800 h 120015"/>
                <a:gd name="connsiteX3" fmla="*/ 138660 w 145732"/>
                <a:gd name="connsiteY3" fmla="*/ 82082 h 120015"/>
                <a:gd name="connsiteX4" fmla="*/ 26789 w 145732"/>
                <a:gd name="connsiteY4" fmla="*/ 3215 h 120015"/>
                <a:gd name="connsiteX5" fmla="*/ 3215 w 145732"/>
                <a:gd name="connsiteY5" fmla="*/ 34076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 h="120015">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61A5593E-5AC7-493C-B5DC-7CD6093D2918}"/>
                </a:ext>
              </a:extLst>
            </p:cNvPr>
            <p:cNvSpPr/>
            <p:nvPr/>
          </p:nvSpPr>
          <p:spPr>
            <a:xfrm>
              <a:off x="6831735" y="444462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B388E038-E2FA-40F7-B586-7ECEEA8D86FF}"/>
                </a:ext>
              </a:extLst>
            </p:cNvPr>
            <p:cNvSpPr/>
            <p:nvPr/>
          </p:nvSpPr>
          <p:spPr>
            <a:xfrm>
              <a:off x="6740438" y="4353758"/>
              <a:ext cx="98584" cy="94298"/>
            </a:xfrm>
            <a:custGeom>
              <a:avLst/>
              <a:gdLst>
                <a:gd name="connsiteX0" fmla="*/ 94512 w 98583"/>
                <a:gd name="connsiteY0" fmla="*/ 94083 h 94297"/>
                <a:gd name="connsiteX1" fmla="*/ 95369 w 98583"/>
                <a:gd name="connsiteY1" fmla="*/ 57221 h 94297"/>
                <a:gd name="connsiteX2" fmla="*/ 95369 w 98583"/>
                <a:gd name="connsiteY2" fmla="*/ 52935 h 94297"/>
                <a:gd name="connsiteX3" fmla="*/ 25075 w 98583"/>
                <a:gd name="connsiteY3" fmla="*/ 3215 h 94297"/>
                <a:gd name="connsiteX4" fmla="*/ 3215 w 98583"/>
                <a:gd name="connsiteY4" fmla="*/ 30218 h 94297"/>
                <a:gd name="connsiteX5" fmla="*/ 94512 w 98583"/>
                <a:gd name="connsiteY5" fmla="*/ 94083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94297">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3C316CED-70D3-4C8A-BBD9-63F920CDE011}"/>
                </a:ext>
              </a:extLst>
            </p:cNvPr>
            <p:cNvSpPr/>
            <p:nvPr/>
          </p:nvSpPr>
          <p:spPr>
            <a:xfrm>
              <a:off x="6571988" y="4607933"/>
              <a:ext cx="368618" cy="188595"/>
            </a:xfrm>
            <a:custGeom>
              <a:avLst/>
              <a:gdLst>
                <a:gd name="connsiteX0" fmla="*/ 3215 w 368617"/>
                <a:gd name="connsiteY0" fmla="*/ 22931 h 188595"/>
                <a:gd name="connsiteX1" fmla="*/ 3215 w 368617"/>
                <a:gd name="connsiteY1" fmla="*/ 22931 h 188595"/>
                <a:gd name="connsiteX2" fmla="*/ 236387 w 368617"/>
                <a:gd name="connsiteY2" fmla="*/ 187094 h 188595"/>
                <a:gd name="connsiteX3" fmla="*/ 368403 w 368617"/>
                <a:gd name="connsiteY3" fmla="*/ 164378 h 188595"/>
                <a:gd name="connsiteX4" fmla="*/ 360259 w 368617"/>
                <a:gd name="connsiteY4" fmla="*/ 135659 h 188595"/>
                <a:gd name="connsiteX5" fmla="*/ 240673 w 368617"/>
                <a:gd name="connsiteY5" fmla="*/ 156234 h 188595"/>
                <a:gd name="connsiteX6" fmla="*/ 234244 w 368617"/>
                <a:gd name="connsiteY6" fmla="*/ 157520 h 188595"/>
                <a:gd name="connsiteX7" fmla="*/ 15216 w 368617"/>
                <a:gd name="connsiteY7" fmla="*/ 3215 h 188595"/>
                <a:gd name="connsiteX8" fmla="*/ 3215 w 368617"/>
                <a:gd name="connsiteY8" fmla="*/ 22931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17" h="188595">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C1179B5-17D4-4E00-89EC-43399DDDB127}"/>
                </a:ext>
              </a:extLst>
            </p:cNvPr>
            <p:cNvSpPr/>
            <p:nvPr/>
          </p:nvSpPr>
          <p:spPr>
            <a:xfrm>
              <a:off x="6629852" y="4510635"/>
              <a:ext cx="278606" cy="167164"/>
            </a:xfrm>
            <a:custGeom>
              <a:avLst/>
              <a:gdLst>
                <a:gd name="connsiteX0" fmla="*/ 3215 w 278606"/>
                <a:gd name="connsiteY0" fmla="*/ 26361 h 167163"/>
                <a:gd name="connsiteX1" fmla="*/ 199525 w 278606"/>
                <a:gd name="connsiteY1" fmla="*/ 164378 h 167163"/>
                <a:gd name="connsiteX2" fmla="*/ 275820 w 278606"/>
                <a:gd name="connsiteY2" fmla="*/ 151090 h 167163"/>
                <a:gd name="connsiteX3" fmla="*/ 272391 w 278606"/>
                <a:gd name="connsiteY3" fmla="*/ 142518 h 167163"/>
                <a:gd name="connsiteX4" fmla="*/ 254389 w 278606"/>
                <a:gd name="connsiteY4" fmla="*/ 103085 h 167163"/>
                <a:gd name="connsiteX5" fmla="*/ 183666 w 278606"/>
                <a:gd name="connsiteY5" fmla="*/ 114657 h 167163"/>
                <a:gd name="connsiteX6" fmla="*/ 177665 w 278606"/>
                <a:gd name="connsiteY6" fmla="*/ 115086 h 167163"/>
                <a:gd name="connsiteX7" fmla="*/ 18645 w 278606"/>
                <a:gd name="connsiteY7" fmla="*/ 3215 h 167163"/>
                <a:gd name="connsiteX8" fmla="*/ 3215 w 278606"/>
                <a:gd name="connsiteY8" fmla="*/ 26361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606" h="167163">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D6F2D2C-CDBF-4602-A0E1-1E7A4D80B749}"/>
                </a:ext>
              </a:extLst>
            </p:cNvPr>
            <p:cNvSpPr/>
            <p:nvPr/>
          </p:nvSpPr>
          <p:spPr>
            <a:xfrm>
              <a:off x="5355122" y="5926384"/>
              <a:ext cx="282893" cy="132874"/>
            </a:xfrm>
            <a:custGeom>
              <a:avLst/>
              <a:gdLst>
                <a:gd name="connsiteX0" fmla="*/ 253960 w 282892"/>
                <a:gd name="connsiteY0" fmla="*/ 3215 h 132873"/>
                <a:gd name="connsiteX1" fmla="*/ 253960 w 282892"/>
                <a:gd name="connsiteY1" fmla="*/ 3215 h 132873"/>
                <a:gd name="connsiteX2" fmla="*/ 179808 w 282892"/>
                <a:gd name="connsiteY2" fmla="*/ 46077 h 132873"/>
                <a:gd name="connsiteX3" fmla="*/ 176808 w 282892"/>
                <a:gd name="connsiteY3" fmla="*/ 47792 h 132873"/>
                <a:gd name="connsiteX4" fmla="*/ 3215 w 282892"/>
                <a:gd name="connsiteY4" fmla="*/ 47792 h 132873"/>
                <a:gd name="connsiteX5" fmla="*/ 19074 w 282892"/>
                <a:gd name="connsiteY5" fmla="*/ 124087 h 132873"/>
                <a:gd name="connsiteX6" fmla="*/ 21217 w 282892"/>
                <a:gd name="connsiteY6" fmla="*/ 133517 h 132873"/>
                <a:gd name="connsiteX7" fmla="*/ 37076 w 282892"/>
                <a:gd name="connsiteY7" fmla="*/ 106085 h 132873"/>
                <a:gd name="connsiteX8" fmla="*/ 41362 w 282892"/>
                <a:gd name="connsiteY8" fmla="*/ 98798 h 132873"/>
                <a:gd name="connsiteX9" fmla="*/ 185809 w 282892"/>
                <a:gd name="connsiteY9" fmla="*/ 98798 h 132873"/>
                <a:gd name="connsiteX10" fmla="*/ 240673 w 282892"/>
                <a:gd name="connsiteY10" fmla="*/ 44363 h 132873"/>
                <a:gd name="connsiteX11" fmla="*/ 244959 w 282892"/>
                <a:gd name="connsiteY11" fmla="*/ 40076 h 132873"/>
                <a:gd name="connsiteX12" fmla="*/ 274106 w 282892"/>
                <a:gd name="connsiteY12" fmla="*/ 40076 h 132873"/>
                <a:gd name="connsiteX13" fmla="*/ 279678 w 282892"/>
                <a:gd name="connsiteY13" fmla="*/ 3215 h 132873"/>
                <a:gd name="connsiteX14" fmla="*/ 253960 w 282892"/>
                <a:gd name="connsiteY14" fmla="*/ 3215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892" h="132873">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6030C81F-B73C-4778-9191-689060957266}"/>
                </a:ext>
              </a:extLst>
            </p:cNvPr>
            <p:cNvSpPr/>
            <p:nvPr/>
          </p:nvSpPr>
          <p:spPr>
            <a:xfrm>
              <a:off x="6598991" y="4558641"/>
              <a:ext cx="325755" cy="175736"/>
            </a:xfrm>
            <a:custGeom>
              <a:avLst/>
              <a:gdLst>
                <a:gd name="connsiteX0" fmla="*/ 3215 w 325755"/>
                <a:gd name="connsiteY0" fmla="*/ 27218 h 175736"/>
                <a:gd name="connsiteX1" fmla="*/ 3215 w 325755"/>
                <a:gd name="connsiteY1" fmla="*/ 27218 h 175736"/>
                <a:gd name="connsiteX2" fmla="*/ 214098 w 325755"/>
                <a:gd name="connsiteY2" fmla="*/ 175522 h 175736"/>
                <a:gd name="connsiteX3" fmla="*/ 324683 w 325755"/>
                <a:gd name="connsiteY3" fmla="*/ 156234 h 175736"/>
                <a:gd name="connsiteX4" fmla="*/ 316540 w 325755"/>
                <a:gd name="connsiteY4" fmla="*/ 131373 h 175736"/>
                <a:gd name="connsiteX5" fmla="*/ 229100 w 325755"/>
                <a:gd name="connsiteY5" fmla="*/ 146375 h 175736"/>
                <a:gd name="connsiteX6" fmla="*/ 223100 w 325755"/>
                <a:gd name="connsiteY6" fmla="*/ 147661 h 175736"/>
                <a:gd name="connsiteX7" fmla="*/ 17788 w 325755"/>
                <a:gd name="connsiteY7" fmla="*/ 3215 h 175736"/>
                <a:gd name="connsiteX8" fmla="*/ 3215 w 325755"/>
                <a:gd name="connsiteY8" fmla="*/ 27218 h 17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755" h="175736">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E28E2B3-6221-4AA9-B3F0-C5F0EBD60C7F}"/>
                </a:ext>
              </a:extLst>
            </p:cNvPr>
            <p:cNvSpPr/>
            <p:nvPr/>
          </p:nvSpPr>
          <p:spPr>
            <a:xfrm>
              <a:off x="6549700" y="4644795"/>
              <a:ext cx="407194" cy="201454"/>
            </a:xfrm>
            <a:custGeom>
              <a:avLst/>
              <a:gdLst>
                <a:gd name="connsiteX0" fmla="*/ 3215 w 407193"/>
                <a:gd name="connsiteY0" fmla="*/ 25503 h 201453"/>
                <a:gd name="connsiteX1" fmla="*/ 251817 w 407193"/>
                <a:gd name="connsiteY1" fmla="*/ 200811 h 201453"/>
                <a:gd name="connsiteX2" fmla="*/ 404836 w 407193"/>
                <a:gd name="connsiteY2" fmla="*/ 174236 h 201453"/>
                <a:gd name="connsiteX3" fmla="*/ 395835 w 407193"/>
                <a:gd name="connsiteY3" fmla="*/ 146376 h 201453"/>
                <a:gd name="connsiteX4" fmla="*/ 257818 w 407193"/>
                <a:gd name="connsiteY4" fmla="*/ 170378 h 201453"/>
                <a:gd name="connsiteX5" fmla="*/ 253960 w 407193"/>
                <a:gd name="connsiteY5" fmla="*/ 171235 h 201453"/>
                <a:gd name="connsiteX6" fmla="*/ 15645 w 407193"/>
                <a:gd name="connsiteY6" fmla="*/ 3215 h 201453"/>
                <a:gd name="connsiteX7" fmla="*/ 3215 w 407193"/>
                <a:gd name="connsiteY7" fmla="*/ 25503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93" h="20145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6D268BFF-C2FF-405B-A846-C213D371508D}"/>
                </a:ext>
              </a:extLst>
            </p:cNvPr>
            <p:cNvSpPr/>
            <p:nvPr/>
          </p:nvSpPr>
          <p:spPr>
            <a:xfrm>
              <a:off x="6549700" y="4667083"/>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DA5DE33A-F9DF-48D5-8D53-B59B418A6062}"/>
                </a:ext>
              </a:extLst>
            </p:cNvPr>
            <p:cNvSpPr/>
            <p:nvPr/>
          </p:nvSpPr>
          <p:spPr>
            <a:xfrm>
              <a:off x="5182814" y="2943154"/>
              <a:ext cx="21431" cy="34290"/>
            </a:xfrm>
            <a:custGeom>
              <a:avLst/>
              <a:gdLst>
                <a:gd name="connsiteX0" fmla="*/ 3215 w 21431"/>
                <a:gd name="connsiteY0" fmla="*/ 19074 h 34290"/>
                <a:gd name="connsiteX1" fmla="*/ 21646 w 21431"/>
                <a:gd name="connsiteY1" fmla="*/ 31504 h 34290"/>
                <a:gd name="connsiteX2" fmla="*/ 6215 w 21431"/>
                <a:gd name="connsiteY2" fmla="*/ 3215 h 34290"/>
                <a:gd name="connsiteX3" fmla="*/ 3215 w 21431"/>
                <a:gd name="connsiteY3" fmla="*/ 19074 h 34290"/>
              </a:gdLst>
              <a:ahLst/>
              <a:cxnLst>
                <a:cxn ang="0">
                  <a:pos x="connsiteX0" y="connsiteY0"/>
                </a:cxn>
                <a:cxn ang="0">
                  <a:pos x="connsiteX1" y="connsiteY1"/>
                </a:cxn>
                <a:cxn ang="0">
                  <a:pos x="connsiteX2" y="connsiteY2"/>
                </a:cxn>
                <a:cxn ang="0">
                  <a:pos x="connsiteX3" y="connsiteY3"/>
                </a:cxn>
              </a:cxnLst>
              <a:rect l="l" t="t" r="r" b="b"/>
              <a:pathLst>
                <a:path w="21431" h="34290">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E4F6951F-F0E5-49FC-80A3-25E364823213}"/>
                </a:ext>
              </a:extLst>
            </p:cNvPr>
            <p:cNvSpPr/>
            <p:nvPr/>
          </p:nvSpPr>
          <p:spPr>
            <a:xfrm>
              <a:off x="5145953" y="3167324"/>
              <a:ext cx="8573" cy="25718"/>
            </a:xfrm>
            <a:custGeom>
              <a:avLst/>
              <a:gdLst>
                <a:gd name="connsiteX0" fmla="*/ 3215 w 8572"/>
                <a:gd name="connsiteY0" fmla="*/ 26360 h 25717"/>
                <a:gd name="connsiteX1" fmla="*/ 3215 w 8572"/>
                <a:gd name="connsiteY1" fmla="*/ 26360 h 25717"/>
                <a:gd name="connsiteX2" fmla="*/ 6644 w 8572"/>
                <a:gd name="connsiteY2" fmla="*/ 25074 h 25717"/>
                <a:gd name="connsiteX3" fmla="*/ 6644 w 8572"/>
                <a:gd name="connsiteY3" fmla="*/ 3215 h 25717"/>
                <a:gd name="connsiteX4" fmla="*/ 3215 w 8572"/>
                <a:gd name="connsiteY4" fmla="*/ 26360 h 25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25717">
                  <a:moveTo>
                    <a:pt x="3215" y="26360"/>
                  </a:moveTo>
                  <a:lnTo>
                    <a:pt x="3215" y="26360"/>
                  </a:lnTo>
                  <a:cubicBezTo>
                    <a:pt x="4501" y="25932"/>
                    <a:pt x="5358" y="25503"/>
                    <a:pt x="6644" y="25074"/>
                  </a:cubicBezTo>
                  <a:lnTo>
                    <a:pt x="6644" y="3215"/>
                  </a:lnTo>
                  <a:cubicBezTo>
                    <a:pt x="5358" y="10930"/>
                    <a:pt x="4501" y="18645"/>
                    <a:pt x="3215" y="26360"/>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DDAEFD51-A654-45B1-B5A6-B85973068E00}"/>
                </a:ext>
              </a:extLst>
            </p:cNvPr>
            <p:cNvSpPr/>
            <p:nvPr/>
          </p:nvSpPr>
          <p:spPr>
            <a:xfrm>
              <a:off x="5121092" y="2981730"/>
              <a:ext cx="124301" cy="402908"/>
            </a:xfrm>
            <a:custGeom>
              <a:avLst/>
              <a:gdLst>
                <a:gd name="connsiteX0" fmla="*/ 3215 w 124301"/>
                <a:gd name="connsiteY0" fmla="*/ 402264 h 402907"/>
                <a:gd name="connsiteX1" fmla="*/ 3215 w 124301"/>
                <a:gd name="connsiteY1" fmla="*/ 402264 h 402907"/>
                <a:gd name="connsiteX2" fmla="*/ 42220 w 124301"/>
                <a:gd name="connsiteY2" fmla="*/ 377404 h 402907"/>
                <a:gd name="connsiteX3" fmla="*/ 56793 w 124301"/>
                <a:gd name="connsiteY3" fmla="*/ 379976 h 402907"/>
                <a:gd name="connsiteX4" fmla="*/ 122801 w 124301"/>
                <a:gd name="connsiteY4" fmla="*/ 313968 h 402907"/>
                <a:gd name="connsiteX5" fmla="*/ 122801 w 124301"/>
                <a:gd name="connsiteY5" fmla="*/ 62365 h 402907"/>
                <a:gd name="connsiteX6" fmla="*/ 107371 w 124301"/>
                <a:gd name="connsiteY6" fmla="*/ 35362 h 402907"/>
                <a:gd name="connsiteX7" fmla="*/ 61079 w 124301"/>
                <a:gd name="connsiteY7" fmla="*/ 3215 h 402907"/>
                <a:gd name="connsiteX8" fmla="*/ 51649 w 124301"/>
                <a:gd name="connsiteY8" fmla="*/ 59364 h 402907"/>
                <a:gd name="connsiteX9" fmla="*/ 51649 w 124301"/>
                <a:gd name="connsiteY9" fmla="*/ 209812 h 402907"/>
                <a:gd name="connsiteX10" fmla="*/ 86368 w 124301"/>
                <a:gd name="connsiteY10" fmla="*/ 252246 h 402907"/>
                <a:gd name="connsiteX11" fmla="*/ 43077 w 124301"/>
                <a:gd name="connsiteY11" fmla="*/ 295108 h 402907"/>
                <a:gd name="connsiteX12" fmla="*/ 17359 w 124301"/>
                <a:gd name="connsiteY12" fmla="*/ 286536 h 402907"/>
                <a:gd name="connsiteX13" fmla="*/ 3215 w 124301"/>
                <a:gd name="connsiteY13" fmla="*/ 402264 h 4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01" h="402907">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C4773513-314A-4184-B67D-7A9D9199F483}"/>
                </a:ext>
              </a:extLst>
            </p:cNvPr>
            <p:cNvSpPr/>
            <p:nvPr/>
          </p:nvSpPr>
          <p:spPr>
            <a:xfrm>
              <a:off x="5138143" y="6692336"/>
              <a:ext cx="180023" cy="162878"/>
            </a:xfrm>
            <a:custGeom>
              <a:avLst/>
              <a:gdLst>
                <a:gd name="connsiteX0" fmla="*/ 6309 w 180022"/>
                <a:gd name="connsiteY0" fmla="*/ 46506 h 162877"/>
                <a:gd name="connsiteX1" fmla="*/ 10595 w 180022"/>
                <a:gd name="connsiteY1" fmla="*/ 94084 h 162877"/>
                <a:gd name="connsiteX2" fmla="*/ 37170 w 180022"/>
                <a:gd name="connsiteY2" fmla="*/ 85082 h 162877"/>
                <a:gd name="connsiteX3" fmla="*/ 80033 w 180022"/>
                <a:gd name="connsiteY3" fmla="*/ 127944 h 162877"/>
                <a:gd name="connsiteX4" fmla="*/ 76604 w 180022"/>
                <a:gd name="connsiteY4" fmla="*/ 144232 h 162877"/>
                <a:gd name="connsiteX5" fmla="*/ 116037 w 180022"/>
                <a:gd name="connsiteY5" fmla="*/ 147233 h 162877"/>
                <a:gd name="connsiteX6" fmla="*/ 153756 w 180022"/>
                <a:gd name="connsiteY6" fmla="*/ 158806 h 162877"/>
                <a:gd name="connsiteX7" fmla="*/ 176902 w 180022"/>
                <a:gd name="connsiteY7" fmla="*/ 137375 h 162877"/>
                <a:gd name="connsiteX8" fmla="*/ 42742 w 180022"/>
                <a:gd name="connsiteY8" fmla="*/ 3215 h 162877"/>
                <a:gd name="connsiteX9" fmla="*/ 6309 w 180022"/>
                <a:gd name="connsiteY9" fmla="*/ 46506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 h="162877">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A0E7623E-C471-4602-B281-DA2CE42CCFAE}"/>
                </a:ext>
              </a:extLst>
            </p:cNvPr>
            <p:cNvSpPr/>
            <p:nvPr/>
          </p:nvSpPr>
          <p:spPr>
            <a:xfrm>
              <a:off x="5382125" y="5992821"/>
              <a:ext cx="248603" cy="214313"/>
            </a:xfrm>
            <a:custGeom>
              <a:avLst/>
              <a:gdLst>
                <a:gd name="connsiteX0" fmla="*/ 157520 w 248602"/>
                <a:gd name="connsiteY0" fmla="*/ 118943 h 214312"/>
                <a:gd name="connsiteX1" fmla="*/ 238101 w 248602"/>
                <a:gd name="connsiteY1" fmla="*/ 38362 h 214312"/>
                <a:gd name="connsiteX2" fmla="*/ 241102 w 248602"/>
                <a:gd name="connsiteY2" fmla="*/ 13502 h 214312"/>
                <a:gd name="connsiteX3" fmla="*/ 242387 w 248602"/>
                <a:gd name="connsiteY3" fmla="*/ 3215 h 214312"/>
                <a:gd name="connsiteX4" fmla="*/ 229957 w 248602"/>
                <a:gd name="connsiteY4" fmla="*/ 3215 h 214312"/>
                <a:gd name="connsiteX5" fmla="*/ 174665 w 248602"/>
                <a:gd name="connsiteY5" fmla="*/ 57650 h 214312"/>
                <a:gd name="connsiteX6" fmla="*/ 170379 w 248602"/>
                <a:gd name="connsiteY6" fmla="*/ 61936 h 214312"/>
                <a:gd name="connsiteX7" fmla="*/ 31075 w 248602"/>
                <a:gd name="connsiteY7" fmla="*/ 61936 h 214312"/>
                <a:gd name="connsiteX8" fmla="*/ 3215 w 248602"/>
                <a:gd name="connsiteY8" fmla="*/ 109942 h 214312"/>
                <a:gd name="connsiteX9" fmla="*/ 22074 w 248602"/>
                <a:gd name="connsiteY9" fmla="*/ 212383 h 214312"/>
                <a:gd name="connsiteX10" fmla="*/ 22931 w 248602"/>
                <a:gd name="connsiteY10" fmla="*/ 211526 h 214312"/>
                <a:gd name="connsiteX11" fmla="*/ 27218 w 248602"/>
                <a:gd name="connsiteY11" fmla="*/ 207240 h 214312"/>
                <a:gd name="connsiteX12" fmla="*/ 247102 w 248602"/>
                <a:gd name="connsiteY12" fmla="*/ 207240 h 214312"/>
                <a:gd name="connsiteX13" fmla="*/ 239816 w 248602"/>
                <a:gd name="connsiteY13" fmla="*/ 139946 h 214312"/>
                <a:gd name="connsiteX14" fmla="*/ 236815 w 248602"/>
                <a:gd name="connsiteY14" fmla="*/ 81224 h 214312"/>
                <a:gd name="connsiteX15" fmla="*/ 151090 w 248602"/>
                <a:gd name="connsiteY15" fmla="*/ 166949 h 214312"/>
                <a:gd name="connsiteX16" fmla="*/ 141661 w 248602"/>
                <a:gd name="connsiteY16" fmla="*/ 171235 h 214312"/>
                <a:gd name="connsiteX17" fmla="*/ 117658 w 248602"/>
                <a:gd name="connsiteY17" fmla="*/ 178951 h 214312"/>
                <a:gd name="connsiteX18" fmla="*/ 74795 w 248602"/>
                <a:gd name="connsiteY18" fmla="*/ 136088 h 214312"/>
                <a:gd name="connsiteX19" fmla="*/ 117658 w 248602"/>
                <a:gd name="connsiteY19" fmla="*/ 93226 h 214312"/>
                <a:gd name="connsiteX20" fmla="*/ 117658 w 248602"/>
                <a:gd name="connsiteY20" fmla="*/ 93226 h 214312"/>
                <a:gd name="connsiteX21" fmla="*/ 157520 w 248602"/>
                <a:gd name="connsiteY21" fmla="*/ 11894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602" h="21431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38E52262-9F34-4FF8-B1FD-F23680AE1202}"/>
                </a:ext>
              </a:extLst>
            </p:cNvPr>
            <p:cNvSpPr/>
            <p:nvPr/>
          </p:nvSpPr>
          <p:spPr>
            <a:xfrm>
              <a:off x="5317831" y="6832926"/>
              <a:ext cx="21431" cy="21431"/>
            </a:xfrm>
            <a:custGeom>
              <a:avLst/>
              <a:gdLst>
                <a:gd name="connsiteX0" fmla="*/ 11359 w 21431"/>
                <a:gd name="connsiteY0" fmla="*/ 17359 h 21431"/>
                <a:gd name="connsiteX1" fmla="*/ 11359 w 21431"/>
                <a:gd name="connsiteY1" fmla="*/ 17359 h 21431"/>
                <a:gd name="connsiteX2" fmla="*/ 19931 w 21431"/>
                <a:gd name="connsiteY2" fmla="*/ 19931 h 21431"/>
                <a:gd name="connsiteX3" fmla="*/ 3215 w 21431"/>
                <a:gd name="connsiteY3" fmla="*/ 3215 h 21431"/>
                <a:gd name="connsiteX4" fmla="*/ 11359 w 21431"/>
                <a:gd name="connsiteY4" fmla="*/ 17359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0C2AA69-FD71-4E42-BD3F-5E8E30EDBBC4}"/>
                </a:ext>
              </a:extLst>
            </p:cNvPr>
            <p:cNvSpPr/>
            <p:nvPr/>
          </p:nvSpPr>
          <p:spPr>
            <a:xfrm>
              <a:off x="5200388" y="6508028"/>
              <a:ext cx="428625" cy="351473"/>
            </a:xfrm>
            <a:custGeom>
              <a:avLst/>
              <a:gdLst>
                <a:gd name="connsiteX0" fmla="*/ 227814 w 428625"/>
                <a:gd name="connsiteY0" fmla="*/ 76939 h 351472"/>
                <a:gd name="connsiteX1" fmla="*/ 227814 w 428625"/>
                <a:gd name="connsiteY1" fmla="*/ 76939 h 351472"/>
                <a:gd name="connsiteX2" fmla="*/ 223528 w 428625"/>
                <a:gd name="connsiteY2" fmla="*/ 72652 h 351472"/>
                <a:gd name="connsiteX3" fmla="*/ 154091 w 428625"/>
                <a:gd name="connsiteY3" fmla="*/ 3215 h 351472"/>
                <a:gd name="connsiteX4" fmla="*/ 149376 w 428625"/>
                <a:gd name="connsiteY4" fmla="*/ 8787 h 351472"/>
                <a:gd name="connsiteX5" fmla="*/ 11359 w 428625"/>
                <a:gd name="connsiteY5" fmla="*/ 155377 h 351472"/>
                <a:gd name="connsiteX6" fmla="*/ 3215 w 428625"/>
                <a:gd name="connsiteY6" fmla="*/ 168235 h 351472"/>
                <a:gd name="connsiteX7" fmla="*/ 184094 w 428625"/>
                <a:gd name="connsiteY7" fmla="*/ 349972 h 351472"/>
                <a:gd name="connsiteX8" fmla="*/ 196096 w 428625"/>
                <a:gd name="connsiteY8" fmla="*/ 349544 h 351472"/>
                <a:gd name="connsiteX9" fmla="*/ 265962 w 428625"/>
                <a:gd name="connsiteY9" fmla="*/ 320826 h 351472"/>
                <a:gd name="connsiteX10" fmla="*/ 272391 w 428625"/>
                <a:gd name="connsiteY10" fmla="*/ 316539 h 351472"/>
                <a:gd name="connsiteX11" fmla="*/ 270248 w 428625"/>
                <a:gd name="connsiteY11" fmla="*/ 303681 h 351472"/>
                <a:gd name="connsiteX12" fmla="*/ 313111 w 428625"/>
                <a:gd name="connsiteY12" fmla="*/ 260390 h 351472"/>
                <a:gd name="connsiteX13" fmla="*/ 330256 w 428625"/>
                <a:gd name="connsiteY13" fmla="*/ 264247 h 351472"/>
                <a:gd name="connsiteX14" fmla="*/ 349115 w 428625"/>
                <a:gd name="connsiteY14" fmla="*/ 193524 h 351472"/>
                <a:gd name="connsiteX15" fmla="*/ 360259 w 428625"/>
                <a:gd name="connsiteY15" fmla="*/ 171236 h 351472"/>
                <a:gd name="connsiteX16" fmla="*/ 420696 w 428625"/>
                <a:gd name="connsiteY16" fmla="*/ 157091 h 351472"/>
                <a:gd name="connsiteX17" fmla="*/ 427982 w 428625"/>
                <a:gd name="connsiteY17" fmla="*/ 150662 h 351472"/>
                <a:gd name="connsiteX18" fmla="*/ 353830 w 428625"/>
                <a:gd name="connsiteY18" fmla="*/ 76939 h 351472"/>
                <a:gd name="connsiteX19" fmla="*/ 227814 w 428625"/>
                <a:gd name="connsiteY19" fmla="*/ 76939 h 3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351472">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9DBBD3B9-AF0B-4194-9980-F9B8C9476257}"/>
                </a:ext>
              </a:extLst>
            </p:cNvPr>
            <p:cNvSpPr/>
            <p:nvPr/>
          </p:nvSpPr>
          <p:spPr>
            <a:xfrm>
              <a:off x="5269825" y="3049881"/>
              <a:ext cx="42863" cy="47149"/>
            </a:xfrm>
            <a:custGeom>
              <a:avLst/>
              <a:gdLst>
                <a:gd name="connsiteX0" fmla="*/ 3215 w 42862"/>
                <a:gd name="connsiteY0" fmla="*/ 3215 h 47148"/>
                <a:gd name="connsiteX1" fmla="*/ 28504 w 42862"/>
                <a:gd name="connsiteY1" fmla="*/ 44791 h 47148"/>
                <a:gd name="connsiteX2" fmla="*/ 42648 w 42862"/>
                <a:gd name="connsiteY2" fmla="*/ 30647 h 47148"/>
                <a:gd name="connsiteX3" fmla="*/ 6644 w 42862"/>
                <a:gd name="connsiteY3" fmla="*/ 3215 h 47148"/>
                <a:gd name="connsiteX4" fmla="*/ 3215 w 42862"/>
                <a:gd name="connsiteY4" fmla="*/ 3215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7148">
                  <a:moveTo>
                    <a:pt x="3215" y="3215"/>
                  </a:moveTo>
                  <a:cubicBezTo>
                    <a:pt x="11359" y="16931"/>
                    <a:pt x="19931" y="31075"/>
                    <a:pt x="28504" y="44791"/>
                  </a:cubicBezTo>
                  <a:lnTo>
                    <a:pt x="42648" y="30647"/>
                  </a:lnTo>
                  <a:cubicBezTo>
                    <a:pt x="30647" y="21217"/>
                    <a:pt x="18645" y="12216"/>
                    <a:pt x="6644" y="3215"/>
                  </a:cubicBezTo>
                  <a:lnTo>
                    <a:pt x="3215" y="3215"/>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E8BADDBF-63DA-4711-94C7-DCC3935FA452}"/>
                </a:ext>
              </a:extLst>
            </p:cNvPr>
            <p:cNvSpPr/>
            <p:nvPr/>
          </p:nvSpPr>
          <p:spPr>
            <a:xfrm>
              <a:off x="4361140" y="2670119"/>
              <a:ext cx="501491" cy="1032986"/>
            </a:xfrm>
            <a:custGeom>
              <a:avLst/>
              <a:gdLst>
                <a:gd name="connsiteX0" fmla="*/ 337114 w 501491"/>
                <a:gd name="connsiteY0" fmla="*/ 745593 h 1032986"/>
                <a:gd name="connsiteX1" fmla="*/ 337114 w 501491"/>
                <a:gd name="connsiteY1" fmla="*/ 745593 h 1032986"/>
                <a:gd name="connsiteX2" fmla="*/ 328113 w 501491"/>
                <a:gd name="connsiteY2" fmla="*/ 734878 h 1032986"/>
                <a:gd name="connsiteX3" fmla="*/ 328113 w 501491"/>
                <a:gd name="connsiteY3" fmla="*/ 737878 h 1032986"/>
                <a:gd name="connsiteX4" fmla="*/ 285679 w 501491"/>
                <a:gd name="connsiteY4" fmla="*/ 780740 h 1032986"/>
                <a:gd name="connsiteX5" fmla="*/ 242387 w 501491"/>
                <a:gd name="connsiteY5" fmla="*/ 737878 h 1032986"/>
                <a:gd name="connsiteX6" fmla="*/ 250531 w 501491"/>
                <a:gd name="connsiteY6" fmla="*/ 713018 h 1032986"/>
                <a:gd name="connsiteX7" fmla="*/ 194810 w 501491"/>
                <a:gd name="connsiteY7" fmla="*/ 657296 h 1032986"/>
                <a:gd name="connsiteX8" fmla="*/ 190524 w 501491"/>
                <a:gd name="connsiteY8" fmla="*/ 653010 h 1032986"/>
                <a:gd name="connsiteX9" fmla="*/ 190524 w 501491"/>
                <a:gd name="connsiteY9" fmla="*/ 402264 h 1032986"/>
                <a:gd name="connsiteX10" fmla="*/ 138660 w 501491"/>
                <a:gd name="connsiteY10" fmla="*/ 350401 h 1032986"/>
                <a:gd name="connsiteX11" fmla="*/ 134374 w 501491"/>
                <a:gd name="connsiteY11" fmla="*/ 346115 h 1032986"/>
                <a:gd name="connsiteX12" fmla="*/ 134374 w 501491"/>
                <a:gd name="connsiteY12" fmla="*/ 8787 h 1032986"/>
                <a:gd name="connsiteX13" fmla="*/ 111228 w 501491"/>
                <a:gd name="connsiteY13" fmla="*/ 3215 h 1032986"/>
                <a:gd name="connsiteX14" fmla="*/ 111228 w 501491"/>
                <a:gd name="connsiteY14" fmla="*/ 361117 h 1032986"/>
                <a:gd name="connsiteX15" fmla="*/ 141232 w 501491"/>
                <a:gd name="connsiteY15" fmla="*/ 391120 h 1032986"/>
                <a:gd name="connsiteX16" fmla="*/ 146804 w 501491"/>
                <a:gd name="connsiteY16" fmla="*/ 396692 h 1032986"/>
                <a:gd name="connsiteX17" fmla="*/ 146804 w 501491"/>
                <a:gd name="connsiteY17" fmla="*/ 530852 h 1032986"/>
                <a:gd name="connsiteX18" fmla="*/ 159234 w 501491"/>
                <a:gd name="connsiteY18" fmla="*/ 561285 h 1032986"/>
                <a:gd name="connsiteX19" fmla="*/ 116372 w 501491"/>
                <a:gd name="connsiteY19" fmla="*/ 603718 h 1032986"/>
                <a:gd name="connsiteX20" fmla="*/ 73081 w 501491"/>
                <a:gd name="connsiteY20" fmla="*/ 561285 h 1032986"/>
                <a:gd name="connsiteX21" fmla="*/ 107371 w 501491"/>
                <a:gd name="connsiteY21" fmla="*/ 519279 h 1032986"/>
                <a:gd name="connsiteX22" fmla="*/ 107371 w 501491"/>
                <a:gd name="connsiteY22" fmla="*/ 413409 h 1032986"/>
                <a:gd name="connsiteX23" fmla="*/ 77367 w 501491"/>
                <a:gd name="connsiteY23" fmla="*/ 382976 h 1032986"/>
                <a:gd name="connsiteX24" fmla="*/ 71795 w 501491"/>
                <a:gd name="connsiteY24" fmla="*/ 376976 h 1032986"/>
                <a:gd name="connsiteX25" fmla="*/ 71795 w 501491"/>
                <a:gd name="connsiteY25" fmla="*/ 30647 h 1032986"/>
                <a:gd name="connsiteX26" fmla="*/ 51221 w 501491"/>
                <a:gd name="connsiteY26" fmla="*/ 211955 h 1032986"/>
                <a:gd name="connsiteX27" fmla="*/ 29361 w 501491"/>
                <a:gd name="connsiteY27" fmla="*/ 322540 h 1032986"/>
                <a:gd name="connsiteX28" fmla="*/ 29361 w 501491"/>
                <a:gd name="connsiteY28" fmla="*/ 621721 h 1032986"/>
                <a:gd name="connsiteX29" fmla="*/ 104370 w 501491"/>
                <a:gd name="connsiteY29" fmla="*/ 696730 h 1032986"/>
                <a:gd name="connsiteX30" fmla="*/ 116372 w 501491"/>
                <a:gd name="connsiteY30" fmla="*/ 695015 h 1032986"/>
                <a:gd name="connsiteX31" fmla="*/ 159234 w 501491"/>
                <a:gd name="connsiteY31" fmla="*/ 737878 h 1032986"/>
                <a:gd name="connsiteX32" fmla="*/ 116372 w 501491"/>
                <a:gd name="connsiteY32" fmla="*/ 780740 h 1032986"/>
                <a:gd name="connsiteX33" fmla="*/ 73081 w 501491"/>
                <a:gd name="connsiteY33" fmla="*/ 737878 h 1032986"/>
                <a:gd name="connsiteX34" fmla="*/ 80367 w 501491"/>
                <a:gd name="connsiteY34" fmla="*/ 714303 h 1032986"/>
                <a:gd name="connsiteX35" fmla="*/ 4929 w 501491"/>
                <a:gd name="connsiteY35" fmla="*/ 638437 h 1032986"/>
                <a:gd name="connsiteX36" fmla="*/ 3215 w 501491"/>
                <a:gd name="connsiteY36" fmla="*/ 636722 h 1032986"/>
                <a:gd name="connsiteX37" fmla="*/ 7501 w 501491"/>
                <a:gd name="connsiteY37" fmla="*/ 656011 h 1032986"/>
                <a:gd name="connsiteX38" fmla="*/ 41791 w 501491"/>
                <a:gd name="connsiteY38" fmla="*/ 799171 h 1032986"/>
                <a:gd name="connsiteX39" fmla="*/ 178951 w 501491"/>
                <a:gd name="connsiteY39" fmla="*/ 799171 h 1032986"/>
                <a:gd name="connsiteX40" fmla="*/ 183237 w 501491"/>
                <a:gd name="connsiteY40" fmla="*/ 803458 h 1032986"/>
                <a:gd name="connsiteX41" fmla="*/ 218813 w 501491"/>
                <a:gd name="connsiteY41" fmla="*/ 839033 h 1032986"/>
                <a:gd name="connsiteX42" fmla="*/ 218813 w 501491"/>
                <a:gd name="connsiteY42" fmla="*/ 977479 h 1032986"/>
                <a:gd name="connsiteX43" fmla="*/ 271534 w 501491"/>
                <a:gd name="connsiteY43" fmla="*/ 1030200 h 1032986"/>
                <a:gd name="connsiteX44" fmla="*/ 350401 w 501491"/>
                <a:gd name="connsiteY44" fmla="*/ 1024628 h 1032986"/>
                <a:gd name="connsiteX45" fmla="*/ 371832 w 501491"/>
                <a:gd name="connsiteY45" fmla="*/ 1016484 h 1032986"/>
                <a:gd name="connsiteX46" fmla="*/ 371404 w 501491"/>
                <a:gd name="connsiteY46" fmla="*/ 986480 h 1032986"/>
                <a:gd name="connsiteX47" fmla="*/ 443413 w 501491"/>
                <a:gd name="connsiteY47" fmla="*/ 987766 h 1032986"/>
                <a:gd name="connsiteX48" fmla="*/ 449413 w 501491"/>
                <a:gd name="connsiteY48" fmla="*/ 962906 h 1032986"/>
                <a:gd name="connsiteX49" fmla="*/ 337971 w 501491"/>
                <a:gd name="connsiteY49" fmla="*/ 962906 h 1032986"/>
                <a:gd name="connsiteX50" fmla="*/ 335399 w 501491"/>
                <a:gd name="connsiteY50" fmla="*/ 959906 h 1032986"/>
                <a:gd name="connsiteX51" fmla="*/ 311825 w 501491"/>
                <a:gd name="connsiteY51" fmla="*/ 936331 h 1032986"/>
                <a:gd name="connsiteX52" fmla="*/ 286964 w 501491"/>
                <a:gd name="connsiteY52" fmla="*/ 944475 h 1032986"/>
                <a:gd name="connsiteX53" fmla="*/ 244102 w 501491"/>
                <a:gd name="connsiteY53" fmla="*/ 901184 h 1032986"/>
                <a:gd name="connsiteX54" fmla="*/ 286964 w 501491"/>
                <a:gd name="connsiteY54" fmla="*/ 858750 h 1032986"/>
                <a:gd name="connsiteX55" fmla="*/ 329827 w 501491"/>
                <a:gd name="connsiteY55" fmla="*/ 901184 h 1032986"/>
                <a:gd name="connsiteX56" fmla="*/ 324683 w 501491"/>
                <a:gd name="connsiteY56" fmla="*/ 921758 h 1032986"/>
                <a:gd name="connsiteX57" fmla="*/ 346115 w 501491"/>
                <a:gd name="connsiteY57" fmla="*/ 943189 h 1032986"/>
                <a:gd name="connsiteX58" fmla="*/ 441270 w 501491"/>
                <a:gd name="connsiteY58" fmla="*/ 943189 h 1032986"/>
                <a:gd name="connsiteX59" fmla="*/ 393692 w 501491"/>
                <a:gd name="connsiteY59" fmla="*/ 921330 h 1032986"/>
                <a:gd name="connsiteX60" fmla="*/ 353401 w 501491"/>
                <a:gd name="connsiteY60" fmla="*/ 889611 h 1032986"/>
                <a:gd name="connsiteX61" fmla="*/ 480703 w 501491"/>
                <a:gd name="connsiteY61" fmla="*/ 920901 h 1032986"/>
                <a:gd name="connsiteX62" fmla="*/ 498277 w 501491"/>
                <a:gd name="connsiteY62" fmla="*/ 887897 h 1032986"/>
                <a:gd name="connsiteX63" fmla="*/ 463558 w 501491"/>
                <a:gd name="connsiteY63" fmla="*/ 853178 h 1032986"/>
                <a:gd name="connsiteX64" fmla="*/ 337114 w 501491"/>
                <a:gd name="connsiteY64" fmla="*/ 745593 h 103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1491" h="1032986">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485CE8D2-6778-43A8-8DF8-D9ACE1952729}"/>
                </a:ext>
              </a:extLst>
            </p:cNvPr>
            <p:cNvSpPr/>
            <p:nvPr/>
          </p:nvSpPr>
          <p:spPr>
            <a:xfrm>
              <a:off x="4789765" y="3260765"/>
              <a:ext cx="85725" cy="222885"/>
            </a:xfrm>
            <a:custGeom>
              <a:avLst/>
              <a:gdLst>
                <a:gd name="connsiteX0" fmla="*/ 49506 w 85725"/>
                <a:gd name="connsiteY0" fmla="*/ 175951 h 222885"/>
                <a:gd name="connsiteX1" fmla="*/ 49506 w 85725"/>
                <a:gd name="connsiteY1" fmla="*/ 73081 h 222885"/>
                <a:gd name="connsiteX2" fmla="*/ 3215 w 85725"/>
                <a:gd name="connsiteY2" fmla="*/ 3215 h 222885"/>
                <a:gd name="connsiteX3" fmla="*/ 3215 w 85725"/>
                <a:gd name="connsiteY3" fmla="*/ 172950 h 222885"/>
                <a:gd name="connsiteX4" fmla="*/ 16502 w 85725"/>
                <a:gd name="connsiteY4" fmla="*/ 196524 h 222885"/>
                <a:gd name="connsiteX5" fmla="*/ 53364 w 85725"/>
                <a:gd name="connsiteY5" fmla="*/ 216241 h 222885"/>
                <a:gd name="connsiteX6" fmla="*/ 74366 w 85725"/>
                <a:gd name="connsiteY6" fmla="*/ 221385 h 222885"/>
                <a:gd name="connsiteX7" fmla="*/ 84225 w 85725"/>
                <a:gd name="connsiteY7" fmla="*/ 211526 h 222885"/>
                <a:gd name="connsiteX8" fmla="*/ 52078 w 85725"/>
                <a:gd name="connsiteY8" fmla="*/ 179379 h 222885"/>
                <a:gd name="connsiteX9" fmla="*/ 49506 w 85725"/>
                <a:gd name="connsiteY9" fmla="*/ 175951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22288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077DBA3-0FD6-409B-B6C4-AA67EC1E81D5}"/>
                </a:ext>
              </a:extLst>
            </p:cNvPr>
            <p:cNvSpPr/>
            <p:nvPr/>
          </p:nvSpPr>
          <p:spPr>
            <a:xfrm>
              <a:off x="4522732" y="2682978"/>
              <a:ext cx="252889" cy="715804"/>
            </a:xfrm>
            <a:custGeom>
              <a:avLst/>
              <a:gdLst>
                <a:gd name="connsiteX0" fmla="*/ 84225 w 252888"/>
                <a:gd name="connsiteY0" fmla="*/ 361974 h 715803"/>
                <a:gd name="connsiteX1" fmla="*/ 84225 w 252888"/>
                <a:gd name="connsiteY1" fmla="*/ 361974 h 715803"/>
                <a:gd name="connsiteX2" fmla="*/ 157091 w 252888"/>
                <a:gd name="connsiteY2" fmla="*/ 179808 h 715803"/>
                <a:gd name="connsiteX3" fmla="*/ 200382 w 252888"/>
                <a:gd name="connsiteY3" fmla="*/ 105227 h 715803"/>
                <a:gd name="connsiteX4" fmla="*/ 200382 w 252888"/>
                <a:gd name="connsiteY4" fmla="*/ 65794 h 715803"/>
                <a:gd name="connsiteX5" fmla="*/ 98369 w 252888"/>
                <a:gd name="connsiteY5" fmla="*/ 30647 h 715803"/>
                <a:gd name="connsiteX6" fmla="*/ 78224 w 252888"/>
                <a:gd name="connsiteY6" fmla="*/ 35790 h 715803"/>
                <a:gd name="connsiteX7" fmla="*/ 40934 w 252888"/>
                <a:gd name="connsiteY7" fmla="*/ 13502 h 715803"/>
                <a:gd name="connsiteX8" fmla="*/ 3215 w 252888"/>
                <a:gd name="connsiteY8" fmla="*/ 3215 h 715803"/>
                <a:gd name="connsiteX9" fmla="*/ 3215 w 252888"/>
                <a:gd name="connsiteY9" fmla="*/ 321255 h 715803"/>
                <a:gd name="connsiteX10" fmla="*/ 55078 w 252888"/>
                <a:gd name="connsiteY10" fmla="*/ 372690 h 715803"/>
                <a:gd name="connsiteX11" fmla="*/ 59365 w 252888"/>
                <a:gd name="connsiteY11" fmla="*/ 376976 h 715803"/>
                <a:gd name="connsiteX12" fmla="*/ 59365 w 252888"/>
                <a:gd name="connsiteY12" fmla="*/ 627721 h 715803"/>
                <a:gd name="connsiteX13" fmla="*/ 114657 w 252888"/>
                <a:gd name="connsiteY13" fmla="*/ 683014 h 715803"/>
                <a:gd name="connsiteX14" fmla="*/ 124944 w 252888"/>
                <a:gd name="connsiteY14" fmla="*/ 681728 h 715803"/>
                <a:gd name="connsiteX15" fmla="*/ 149804 w 252888"/>
                <a:gd name="connsiteY15" fmla="*/ 689872 h 715803"/>
                <a:gd name="connsiteX16" fmla="*/ 148519 w 252888"/>
                <a:gd name="connsiteY16" fmla="*/ 686014 h 715803"/>
                <a:gd name="connsiteX17" fmla="*/ 152376 w 252888"/>
                <a:gd name="connsiteY17" fmla="*/ 671870 h 715803"/>
                <a:gd name="connsiteX18" fmla="*/ 204240 w 252888"/>
                <a:gd name="connsiteY18" fmla="*/ 671441 h 715803"/>
                <a:gd name="connsiteX19" fmla="*/ 228671 w 252888"/>
                <a:gd name="connsiteY19" fmla="*/ 695873 h 715803"/>
                <a:gd name="connsiteX20" fmla="*/ 251389 w 252888"/>
                <a:gd name="connsiteY20" fmla="*/ 716447 h 715803"/>
                <a:gd name="connsiteX21" fmla="*/ 251389 w 252888"/>
                <a:gd name="connsiteY21" fmla="*/ 554855 h 715803"/>
                <a:gd name="connsiteX22" fmla="*/ 190524 w 252888"/>
                <a:gd name="connsiteY22" fmla="*/ 502991 h 715803"/>
                <a:gd name="connsiteX23" fmla="*/ 163520 w 252888"/>
                <a:gd name="connsiteY23" fmla="*/ 529995 h 715803"/>
                <a:gd name="connsiteX24" fmla="*/ 167378 w 252888"/>
                <a:gd name="connsiteY24" fmla="*/ 548426 h 715803"/>
                <a:gd name="connsiteX25" fmla="*/ 124944 w 252888"/>
                <a:gd name="connsiteY25" fmla="*/ 590859 h 715803"/>
                <a:gd name="connsiteX26" fmla="*/ 81653 w 252888"/>
                <a:gd name="connsiteY26" fmla="*/ 548426 h 715803"/>
                <a:gd name="connsiteX27" fmla="*/ 124944 w 252888"/>
                <a:gd name="connsiteY27" fmla="*/ 505563 h 715803"/>
                <a:gd name="connsiteX28" fmla="*/ 151519 w 252888"/>
                <a:gd name="connsiteY28" fmla="*/ 514993 h 715803"/>
                <a:gd name="connsiteX29" fmla="*/ 173379 w 252888"/>
                <a:gd name="connsiteY29" fmla="*/ 493133 h 715803"/>
                <a:gd name="connsiteX30" fmla="*/ 128802 w 252888"/>
                <a:gd name="connsiteY30" fmla="*/ 474273 h 715803"/>
                <a:gd name="connsiteX31" fmla="*/ 76938 w 252888"/>
                <a:gd name="connsiteY31" fmla="*/ 469130 h 715803"/>
                <a:gd name="connsiteX32" fmla="*/ 64937 w 252888"/>
                <a:gd name="connsiteY32" fmla="*/ 454557 h 715803"/>
                <a:gd name="connsiteX33" fmla="*/ 84225 w 252888"/>
                <a:gd name="connsiteY33" fmla="*/ 361974 h 71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888" h="715803">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73202754-C3C4-40AC-BDC0-55A6918B21FB}"/>
                </a:ext>
              </a:extLst>
            </p:cNvPr>
            <p:cNvSpPr/>
            <p:nvPr/>
          </p:nvSpPr>
          <p:spPr>
            <a:xfrm>
              <a:off x="4855345" y="3372207"/>
              <a:ext cx="12859" cy="64294"/>
            </a:xfrm>
            <a:custGeom>
              <a:avLst/>
              <a:gdLst>
                <a:gd name="connsiteX0" fmla="*/ 3215 w 12858"/>
                <a:gd name="connsiteY0" fmla="*/ 3215 h 64293"/>
                <a:gd name="connsiteX1" fmla="*/ 3215 w 12858"/>
                <a:gd name="connsiteY1" fmla="*/ 3215 h 64293"/>
                <a:gd name="connsiteX2" fmla="*/ 3215 w 12858"/>
                <a:gd name="connsiteY2" fmla="*/ 56793 h 64293"/>
                <a:gd name="connsiteX3" fmla="*/ 9644 w 12858"/>
                <a:gd name="connsiteY3" fmla="*/ 63222 h 64293"/>
                <a:gd name="connsiteX4" fmla="*/ 6215 w 12858"/>
                <a:gd name="connsiteY4" fmla="*/ 42648 h 64293"/>
                <a:gd name="connsiteX5" fmla="*/ 3215 w 12858"/>
                <a:gd name="connsiteY5" fmla="*/ 3215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 h="64293">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6D023B4C-1E3F-4837-9E19-6A816BDBFF3B}"/>
                </a:ext>
              </a:extLst>
            </p:cNvPr>
            <p:cNvSpPr/>
            <p:nvPr/>
          </p:nvSpPr>
          <p:spPr>
            <a:xfrm>
              <a:off x="4870775" y="147125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0BBA259D-C983-4235-BDF0-6346C6ABE127}"/>
                </a:ext>
              </a:extLst>
            </p:cNvPr>
            <p:cNvSpPr/>
            <p:nvPr/>
          </p:nvSpPr>
          <p:spPr>
            <a:xfrm>
              <a:off x="4440864" y="1471255"/>
              <a:ext cx="501491" cy="1268730"/>
            </a:xfrm>
            <a:custGeom>
              <a:avLst/>
              <a:gdLst>
                <a:gd name="connsiteX0" fmla="*/ 433126 w 501491"/>
                <a:gd name="connsiteY0" fmla="*/ 3215 h 1268730"/>
                <a:gd name="connsiteX1" fmla="*/ 416838 w 501491"/>
                <a:gd name="connsiteY1" fmla="*/ 70509 h 1268730"/>
                <a:gd name="connsiteX2" fmla="*/ 405694 w 501491"/>
                <a:gd name="connsiteY2" fmla="*/ 232100 h 1268730"/>
                <a:gd name="connsiteX3" fmla="*/ 389406 w 501491"/>
                <a:gd name="connsiteY3" fmla="*/ 336256 h 1268730"/>
                <a:gd name="connsiteX4" fmla="*/ 322969 w 501491"/>
                <a:gd name="connsiteY4" fmla="*/ 468273 h 1268730"/>
                <a:gd name="connsiteX5" fmla="*/ 238101 w 501491"/>
                <a:gd name="connsiteY5" fmla="*/ 690301 h 1268730"/>
                <a:gd name="connsiteX6" fmla="*/ 186666 w 501491"/>
                <a:gd name="connsiteY6" fmla="*/ 773454 h 1268730"/>
                <a:gd name="connsiteX7" fmla="*/ 64937 w 501491"/>
                <a:gd name="connsiteY7" fmla="*/ 981337 h 1268730"/>
                <a:gd name="connsiteX8" fmla="*/ 7501 w 501491"/>
                <a:gd name="connsiteY8" fmla="*/ 1152358 h 1268730"/>
                <a:gd name="connsiteX9" fmla="*/ 3215 w 501491"/>
                <a:gd name="connsiteY9" fmla="*/ 1172075 h 1268730"/>
                <a:gd name="connsiteX10" fmla="*/ 313539 w 501491"/>
                <a:gd name="connsiteY10" fmla="*/ 1265944 h 1268730"/>
                <a:gd name="connsiteX11" fmla="*/ 458415 w 501491"/>
                <a:gd name="connsiteY11" fmla="*/ 1030629 h 1268730"/>
                <a:gd name="connsiteX12" fmla="*/ 476845 w 501491"/>
                <a:gd name="connsiteY12" fmla="*/ 936331 h 1268730"/>
                <a:gd name="connsiteX13" fmla="*/ 500848 w 501491"/>
                <a:gd name="connsiteY13" fmla="*/ 830461 h 1268730"/>
                <a:gd name="connsiteX14" fmla="*/ 433126 w 501491"/>
                <a:gd name="connsiteY14" fmla="*/ 3215 h 126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491" h="1268730">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EDA2AD02-DF9A-400F-B314-FD249C3A67CE}"/>
                </a:ext>
              </a:extLst>
            </p:cNvPr>
            <p:cNvSpPr/>
            <p:nvPr/>
          </p:nvSpPr>
          <p:spPr>
            <a:xfrm>
              <a:off x="4881491" y="713875"/>
              <a:ext cx="1504474" cy="2546033"/>
            </a:xfrm>
            <a:custGeom>
              <a:avLst/>
              <a:gdLst>
                <a:gd name="connsiteX0" fmla="*/ 285679 w 1504473"/>
                <a:gd name="connsiteY0" fmla="*/ 1179790 h 2546032"/>
                <a:gd name="connsiteX1" fmla="*/ 285679 w 1504473"/>
                <a:gd name="connsiteY1" fmla="*/ 1179790 h 2546032"/>
                <a:gd name="connsiteX2" fmla="*/ 298109 w 1504473"/>
                <a:gd name="connsiteY2" fmla="*/ 1080349 h 2546032"/>
                <a:gd name="connsiteX3" fmla="*/ 312253 w 1504473"/>
                <a:gd name="connsiteY3" fmla="*/ 1121069 h 2546032"/>
                <a:gd name="connsiteX4" fmla="*/ 338400 w 1504473"/>
                <a:gd name="connsiteY4" fmla="*/ 1217081 h 2546032"/>
                <a:gd name="connsiteX5" fmla="*/ 347829 w 1504473"/>
                <a:gd name="connsiteY5" fmla="*/ 1254371 h 2546032"/>
                <a:gd name="connsiteX6" fmla="*/ 394121 w 1504473"/>
                <a:gd name="connsiteY6" fmla="*/ 1433965 h 2546032"/>
                <a:gd name="connsiteX7" fmla="*/ 437412 w 1504473"/>
                <a:gd name="connsiteY7" fmla="*/ 1433965 h 2546032"/>
                <a:gd name="connsiteX8" fmla="*/ 526566 w 1504473"/>
                <a:gd name="connsiteY8" fmla="*/ 1344811 h 2546032"/>
                <a:gd name="connsiteX9" fmla="*/ 532567 w 1504473"/>
                <a:gd name="connsiteY9" fmla="*/ 1344811 h 2546032"/>
                <a:gd name="connsiteX10" fmla="*/ 871180 w 1504473"/>
                <a:gd name="connsiteY10" fmla="*/ 1344811 h 2546032"/>
                <a:gd name="connsiteX11" fmla="*/ 880610 w 1504473"/>
                <a:gd name="connsiteY11" fmla="*/ 1331524 h 2546032"/>
                <a:gd name="connsiteX12" fmla="*/ 941046 w 1504473"/>
                <a:gd name="connsiteY12" fmla="*/ 1331095 h 2546032"/>
                <a:gd name="connsiteX13" fmla="*/ 941475 w 1504473"/>
                <a:gd name="connsiteY13" fmla="*/ 1391960 h 2546032"/>
                <a:gd name="connsiteX14" fmla="*/ 880610 w 1504473"/>
                <a:gd name="connsiteY14" fmla="*/ 1391531 h 2546032"/>
                <a:gd name="connsiteX15" fmla="*/ 870323 w 1504473"/>
                <a:gd name="connsiteY15" fmla="*/ 1373958 h 2546032"/>
                <a:gd name="connsiteX16" fmla="*/ 538996 w 1504473"/>
                <a:gd name="connsiteY16" fmla="*/ 1374386 h 2546032"/>
                <a:gd name="connsiteX17" fmla="*/ 449842 w 1504473"/>
                <a:gd name="connsiteY17" fmla="*/ 1463540 h 2546032"/>
                <a:gd name="connsiteX18" fmla="*/ 443841 w 1504473"/>
                <a:gd name="connsiteY18" fmla="*/ 1463540 h 2546032"/>
                <a:gd name="connsiteX19" fmla="*/ 403122 w 1504473"/>
                <a:gd name="connsiteY19" fmla="*/ 1463540 h 2546032"/>
                <a:gd name="connsiteX20" fmla="*/ 417267 w 1504473"/>
                <a:gd name="connsiteY20" fmla="*/ 1493544 h 2546032"/>
                <a:gd name="connsiteX21" fmla="*/ 497419 w 1504473"/>
                <a:gd name="connsiteY21" fmla="*/ 1493544 h 2546032"/>
                <a:gd name="connsiteX22" fmla="*/ 514993 w 1504473"/>
                <a:gd name="connsiteY22" fmla="*/ 1475970 h 2546032"/>
                <a:gd name="connsiteX23" fmla="*/ 526566 w 1504473"/>
                <a:gd name="connsiteY23" fmla="*/ 1437394 h 2546032"/>
                <a:gd name="connsiteX24" fmla="*/ 587002 w 1504473"/>
                <a:gd name="connsiteY24" fmla="*/ 1437394 h 2546032"/>
                <a:gd name="connsiteX25" fmla="*/ 587002 w 1504473"/>
                <a:gd name="connsiteY25" fmla="*/ 1497830 h 2546032"/>
                <a:gd name="connsiteX26" fmla="*/ 530424 w 1504473"/>
                <a:gd name="connsiteY26" fmla="*/ 1501259 h 2546032"/>
                <a:gd name="connsiteX27" fmla="*/ 508992 w 1504473"/>
                <a:gd name="connsiteY27" fmla="*/ 1522690 h 2546032"/>
                <a:gd name="connsiteX28" fmla="*/ 430982 w 1504473"/>
                <a:gd name="connsiteY28" fmla="*/ 1522690 h 2546032"/>
                <a:gd name="connsiteX29" fmla="*/ 436555 w 1504473"/>
                <a:gd name="connsiteY29" fmla="*/ 1539407 h 2546032"/>
                <a:gd name="connsiteX30" fmla="*/ 438698 w 1504473"/>
                <a:gd name="connsiteY30" fmla="*/ 1548408 h 2546032"/>
                <a:gd name="connsiteX31" fmla="*/ 467844 w 1504473"/>
                <a:gd name="connsiteY31" fmla="*/ 1560838 h 2546032"/>
                <a:gd name="connsiteX32" fmla="*/ 468273 w 1504473"/>
                <a:gd name="connsiteY32" fmla="*/ 1621274 h 2546032"/>
                <a:gd name="connsiteX33" fmla="*/ 445984 w 1504473"/>
                <a:gd name="connsiteY33" fmla="*/ 1633276 h 2546032"/>
                <a:gd name="connsiteX34" fmla="*/ 444270 w 1504473"/>
                <a:gd name="connsiteY34" fmla="*/ 1688140 h 2546032"/>
                <a:gd name="connsiteX35" fmla="*/ 548426 w 1504473"/>
                <a:gd name="connsiteY35" fmla="*/ 1583984 h 2546032"/>
                <a:gd name="connsiteX36" fmla="*/ 554427 w 1504473"/>
                <a:gd name="connsiteY36" fmla="*/ 1584412 h 2546032"/>
                <a:gd name="connsiteX37" fmla="*/ 635865 w 1504473"/>
                <a:gd name="connsiteY37" fmla="*/ 1584412 h 2546032"/>
                <a:gd name="connsiteX38" fmla="*/ 647867 w 1504473"/>
                <a:gd name="connsiteY38" fmla="*/ 1558266 h 2546032"/>
                <a:gd name="connsiteX39" fmla="*/ 708303 w 1504473"/>
                <a:gd name="connsiteY39" fmla="*/ 1558266 h 2546032"/>
                <a:gd name="connsiteX40" fmla="*/ 708732 w 1504473"/>
                <a:gd name="connsiteY40" fmla="*/ 1619131 h 2546032"/>
                <a:gd name="connsiteX41" fmla="*/ 647867 w 1504473"/>
                <a:gd name="connsiteY41" fmla="*/ 1618702 h 2546032"/>
                <a:gd name="connsiteX42" fmla="*/ 643581 w 1504473"/>
                <a:gd name="connsiteY42" fmla="*/ 1613559 h 2546032"/>
                <a:gd name="connsiteX43" fmla="*/ 560427 w 1504473"/>
                <a:gd name="connsiteY43" fmla="*/ 1613130 h 2546032"/>
                <a:gd name="connsiteX44" fmla="*/ 436126 w 1504473"/>
                <a:gd name="connsiteY44" fmla="*/ 1737432 h 2546032"/>
                <a:gd name="connsiteX45" fmla="*/ 436126 w 1504473"/>
                <a:gd name="connsiteY45" fmla="*/ 1737860 h 2546032"/>
                <a:gd name="connsiteX46" fmla="*/ 413837 w 1504473"/>
                <a:gd name="connsiteY46" fmla="*/ 1816727 h 2546032"/>
                <a:gd name="connsiteX47" fmla="*/ 406980 w 1504473"/>
                <a:gd name="connsiteY47" fmla="*/ 1854017 h 2546032"/>
                <a:gd name="connsiteX48" fmla="*/ 522280 w 1504473"/>
                <a:gd name="connsiteY48" fmla="*/ 1738717 h 2546032"/>
                <a:gd name="connsiteX49" fmla="*/ 524423 w 1504473"/>
                <a:gd name="connsiteY49" fmla="*/ 1737432 h 2546032"/>
                <a:gd name="connsiteX50" fmla="*/ 529138 w 1504473"/>
                <a:gd name="connsiteY50" fmla="*/ 1682139 h 2546032"/>
                <a:gd name="connsiteX51" fmla="*/ 589574 w 1504473"/>
                <a:gd name="connsiteY51" fmla="*/ 1682139 h 2546032"/>
                <a:gd name="connsiteX52" fmla="*/ 590002 w 1504473"/>
                <a:gd name="connsiteY52" fmla="*/ 1743004 h 2546032"/>
                <a:gd name="connsiteX53" fmla="*/ 546711 w 1504473"/>
                <a:gd name="connsiteY53" fmla="*/ 1753291 h 2546032"/>
                <a:gd name="connsiteX54" fmla="*/ 543282 w 1504473"/>
                <a:gd name="connsiteY54" fmla="*/ 1759720 h 2546032"/>
                <a:gd name="connsiteX55" fmla="*/ 397978 w 1504473"/>
                <a:gd name="connsiteY55" fmla="*/ 1905024 h 2546032"/>
                <a:gd name="connsiteX56" fmla="*/ 394121 w 1504473"/>
                <a:gd name="connsiteY56" fmla="*/ 1926027 h 2546032"/>
                <a:gd name="connsiteX57" fmla="*/ 380833 w 1504473"/>
                <a:gd name="connsiteY57" fmla="*/ 1992892 h 2546032"/>
                <a:gd name="connsiteX58" fmla="*/ 782884 w 1504473"/>
                <a:gd name="connsiteY58" fmla="*/ 1590842 h 2546032"/>
                <a:gd name="connsiteX59" fmla="*/ 782884 w 1504473"/>
                <a:gd name="connsiteY59" fmla="*/ 1514975 h 2546032"/>
                <a:gd name="connsiteX60" fmla="*/ 766596 w 1504473"/>
                <a:gd name="connsiteY60" fmla="*/ 1504688 h 2546032"/>
                <a:gd name="connsiteX61" fmla="*/ 767025 w 1504473"/>
                <a:gd name="connsiteY61" fmla="*/ 1444252 h 2546032"/>
                <a:gd name="connsiteX62" fmla="*/ 827461 w 1504473"/>
                <a:gd name="connsiteY62" fmla="*/ 1443823 h 2546032"/>
                <a:gd name="connsiteX63" fmla="*/ 827889 w 1504473"/>
                <a:gd name="connsiteY63" fmla="*/ 1505117 h 2546032"/>
                <a:gd name="connsiteX64" fmla="*/ 812459 w 1504473"/>
                <a:gd name="connsiteY64" fmla="*/ 1514975 h 2546032"/>
                <a:gd name="connsiteX65" fmla="*/ 812030 w 1504473"/>
                <a:gd name="connsiteY65" fmla="*/ 1596842 h 2546032"/>
                <a:gd name="connsiteX66" fmla="*/ 812030 w 1504473"/>
                <a:gd name="connsiteY66" fmla="*/ 1602843 h 2546032"/>
                <a:gd name="connsiteX67" fmla="*/ 373547 w 1504473"/>
                <a:gd name="connsiteY67" fmla="*/ 2041755 h 2546032"/>
                <a:gd name="connsiteX68" fmla="*/ 369261 w 1504473"/>
                <a:gd name="connsiteY68" fmla="*/ 2041755 h 2546032"/>
                <a:gd name="connsiteX69" fmla="*/ 348258 w 1504473"/>
                <a:gd name="connsiteY69" fmla="*/ 2103906 h 2546032"/>
                <a:gd name="connsiteX70" fmla="*/ 340971 w 1504473"/>
                <a:gd name="connsiteY70" fmla="*/ 2121480 h 2546032"/>
                <a:gd name="connsiteX71" fmla="*/ 370546 w 1504473"/>
                <a:gd name="connsiteY71" fmla="*/ 2121480 h 2546032"/>
                <a:gd name="connsiteX72" fmla="*/ 638437 w 1504473"/>
                <a:gd name="connsiteY72" fmla="*/ 1853589 h 2546032"/>
                <a:gd name="connsiteX73" fmla="*/ 649153 w 1504473"/>
                <a:gd name="connsiteY73" fmla="*/ 1811584 h 2546032"/>
                <a:gd name="connsiteX74" fmla="*/ 710017 w 1504473"/>
                <a:gd name="connsiteY74" fmla="*/ 1811584 h 2546032"/>
                <a:gd name="connsiteX75" fmla="*/ 710017 w 1504473"/>
                <a:gd name="connsiteY75" fmla="*/ 1872020 h 2546032"/>
                <a:gd name="connsiteX76" fmla="*/ 656439 w 1504473"/>
                <a:gd name="connsiteY76" fmla="*/ 1877592 h 2546032"/>
                <a:gd name="connsiteX77" fmla="*/ 383405 w 1504473"/>
                <a:gd name="connsiteY77" fmla="*/ 2150626 h 2546032"/>
                <a:gd name="connsiteX78" fmla="*/ 377404 w 1504473"/>
                <a:gd name="connsiteY78" fmla="*/ 2150626 h 2546032"/>
                <a:gd name="connsiteX79" fmla="*/ 329827 w 1504473"/>
                <a:gd name="connsiteY79" fmla="*/ 2150626 h 2546032"/>
                <a:gd name="connsiteX80" fmla="*/ 314396 w 1504473"/>
                <a:gd name="connsiteY80" fmla="*/ 2199489 h 2546032"/>
                <a:gd name="connsiteX81" fmla="*/ 324255 w 1504473"/>
                <a:gd name="connsiteY81" fmla="*/ 2218349 h 2546032"/>
                <a:gd name="connsiteX82" fmla="*/ 408694 w 1504473"/>
                <a:gd name="connsiteY82" fmla="*/ 2218349 h 2546032"/>
                <a:gd name="connsiteX83" fmla="*/ 752880 w 1504473"/>
                <a:gd name="connsiteY83" fmla="*/ 1874163 h 2546032"/>
                <a:gd name="connsiteX84" fmla="*/ 752880 w 1504473"/>
                <a:gd name="connsiteY84" fmla="*/ 1718572 h 2546032"/>
                <a:gd name="connsiteX85" fmla="*/ 756738 w 1504473"/>
                <a:gd name="connsiteY85" fmla="*/ 1708714 h 2546032"/>
                <a:gd name="connsiteX86" fmla="*/ 768310 w 1504473"/>
                <a:gd name="connsiteY86" fmla="*/ 1686425 h 2546032"/>
                <a:gd name="connsiteX87" fmla="*/ 828747 w 1504473"/>
                <a:gd name="connsiteY87" fmla="*/ 1686425 h 2546032"/>
                <a:gd name="connsiteX88" fmla="*/ 828747 w 1504473"/>
                <a:gd name="connsiteY88" fmla="*/ 1746861 h 2546032"/>
                <a:gd name="connsiteX89" fmla="*/ 782026 w 1504473"/>
                <a:gd name="connsiteY89" fmla="*/ 1756720 h 2546032"/>
                <a:gd name="connsiteX90" fmla="*/ 782026 w 1504473"/>
                <a:gd name="connsiteY90" fmla="*/ 1887879 h 2546032"/>
                <a:gd name="connsiteX91" fmla="*/ 421553 w 1504473"/>
                <a:gd name="connsiteY91" fmla="*/ 2248781 h 2546032"/>
                <a:gd name="connsiteX92" fmla="*/ 340543 w 1504473"/>
                <a:gd name="connsiteY92" fmla="*/ 2248781 h 2546032"/>
                <a:gd name="connsiteX93" fmla="*/ 362402 w 1504473"/>
                <a:gd name="connsiteY93" fmla="*/ 2288643 h 2546032"/>
                <a:gd name="connsiteX94" fmla="*/ 391978 w 1504473"/>
                <a:gd name="connsiteY94" fmla="*/ 2310075 h 2546032"/>
                <a:gd name="connsiteX95" fmla="*/ 393692 w 1504473"/>
                <a:gd name="connsiteY95" fmla="*/ 2310075 h 2546032"/>
                <a:gd name="connsiteX96" fmla="*/ 812887 w 1504473"/>
                <a:gd name="connsiteY96" fmla="*/ 1890879 h 2546032"/>
                <a:gd name="connsiteX97" fmla="*/ 813316 w 1504473"/>
                <a:gd name="connsiteY97" fmla="*/ 1812869 h 2546032"/>
                <a:gd name="connsiteX98" fmla="*/ 813316 w 1504473"/>
                <a:gd name="connsiteY98" fmla="*/ 1806869 h 2546032"/>
                <a:gd name="connsiteX99" fmla="*/ 911900 w 1504473"/>
                <a:gd name="connsiteY99" fmla="*/ 1708285 h 2546032"/>
                <a:gd name="connsiteX100" fmla="*/ 893469 w 1504473"/>
                <a:gd name="connsiteY100" fmla="*/ 1639276 h 2546032"/>
                <a:gd name="connsiteX101" fmla="*/ 887468 w 1504473"/>
                <a:gd name="connsiteY101" fmla="*/ 1634133 h 2546032"/>
                <a:gd name="connsiteX102" fmla="*/ 887468 w 1504473"/>
                <a:gd name="connsiteY102" fmla="*/ 1573268 h 2546032"/>
                <a:gd name="connsiteX103" fmla="*/ 948333 w 1504473"/>
                <a:gd name="connsiteY103" fmla="*/ 1573268 h 2546032"/>
                <a:gd name="connsiteX104" fmla="*/ 948333 w 1504473"/>
                <a:gd name="connsiteY104" fmla="*/ 1633704 h 2546032"/>
                <a:gd name="connsiteX105" fmla="*/ 926045 w 1504473"/>
                <a:gd name="connsiteY105" fmla="*/ 1645706 h 2546032"/>
                <a:gd name="connsiteX106" fmla="*/ 942761 w 1504473"/>
                <a:gd name="connsiteY106" fmla="*/ 1708714 h 2546032"/>
                <a:gd name="connsiteX107" fmla="*/ 944904 w 1504473"/>
                <a:gd name="connsiteY107" fmla="*/ 1716857 h 2546032"/>
                <a:gd name="connsiteX108" fmla="*/ 842891 w 1504473"/>
                <a:gd name="connsiteY108" fmla="*/ 1819299 h 2546032"/>
                <a:gd name="connsiteX109" fmla="*/ 842891 w 1504473"/>
                <a:gd name="connsiteY109" fmla="*/ 1896451 h 2546032"/>
                <a:gd name="connsiteX110" fmla="*/ 842891 w 1504473"/>
                <a:gd name="connsiteY110" fmla="*/ 1902452 h 2546032"/>
                <a:gd name="connsiteX111" fmla="*/ 417267 w 1504473"/>
                <a:gd name="connsiteY111" fmla="*/ 2328077 h 2546032"/>
                <a:gd name="connsiteX112" fmla="*/ 446842 w 1504473"/>
                <a:gd name="connsiteY112" fmla="*/ 2350794 h 2546032"/>
                <a:gd name="connsiteX113" fmla="*/ 862608 w 1504473"/>
                <a:gd name="connsiteY113" fmla="*/ 1935028 h 2546032"/>
                <a:gd name="connsiteX114" fmla="*/ 884896 w 1504473"/>
                <a:gd name="connsiteY114" fmla="*/ 1852303 h 2546032"/>
                <a:gd name="connsiteX115" fmla="*/ 885754 w 1504473"/>
                <a:gd name="connsiteY115" fmla="*/ 1848874 h 2546032"/>
                <a:gd name="connsiteX116" fmla="*/ 1008340 w 1504473"/>
                <a:gd name="connsiteY116" fmla="*/ 1726287 h 2546032"/>
                <a:gd name="connsiteX117" fmla="*/ 1008340 w 1504473"/>
                <a:gd name="connsiteY117" fmla="*/ 1515832 h 2546032"/>
                <a:gd name="connsiteX118" fmla="*/ 1007055 w 1504473"/>
                <a:gd name="connsiteY118" fmla="*/ 1514975 h 2546032"/>
                <a:gd name="connsiteX119" fmla="*/ 1007055 w 1504473"/>
                <a:gd name="connsiteY119" fmla="*/ 1454110 h 2546032"/>
                <a:gd name="connsiteX120" fmla="*/ 1067491 w 1504473"/>
                <a:gd name="connsiteY120" fmla="*/ 1454539 h 2546032"/>
                <a:gd name="connsiteX121" fmla="*/ 1067491 w 1504473"/>
                <a:gd name="connsiteY121" fmla="*/ 1514975 h 2546032"/>
                <a:gd name="connsiteX122" fmla="*/ 1037487 w 1504473"/>
                <a:gd name="connsiteY122" fmla="*/ 1527834 h 2546032"/>
                <a:gd name="connsiteX123" fmla="*/ 1037487 w 1504473"/>
                <a:gd name="connsiteY123" fmla="*/ 1732717 h 2546032"/>
                <a:gd name="connsiteX124" fmla="*/ 1037487 w 1504473"/>
                <a:gd name="connsiteY124" fmla="*/ 1738717 h 2546032"/>
                <a:gd name="connsiteX125" fmla="*/ 911471 w 1504473"/>
                <a:gd name="connsiteY125" fmla="*/ 1864733 h 2546032"/>
                <a:gd name="connsiteX126" fmla="*/ 889611 w 1504473"/>
                <a:gd name="connsiteY126" fmla="*/ 1946601 h 2546032"/>
                <a:gd name="connsiteX127" fmla="*/ 888754 w 1504473"/>
                <a:gd name="connsiteY127" fmla="*/ 1950458 h 2546032"/>
                <a:gd name="connsiteX128" fmla="*/ 469559 w 1504473"/>
                <a:gd name="connsiteY128" fmla="*/ 2369654 h 2546032"/>
                <a:gd name="connsiteX129" fmla="*/ 479417 w 1504473"/>
                <a:gd name="connsiteY129" fmla="*/ 2377797 h 2546032"/>
                <a:gd name="connsiteX130" fmla="*/ 1033201 w 1504473"/>
                <a:gd name="connsiteY130" fmla="*/ 1824014 h 2546032"/>
                <a:gd name="connsiteX131" fmla="*/ 1039202 w 1504473"/>
                <a:gd name="connsiteY131" fmla="*/ 1824014 h 2546032"/>
                <a:gd name="connsiteX132" fmla="*/ 1113354 w 1504473"/>
                <a:gd name="connsiteY132" fmla="*/ 1823585 h 2546032"/>
                <a:gd name="connsiteX133" fmla="*/ 1123212 w 1504473"/>
                <a:gd name="connsiteY133" fmla="*/ 1809012 h 2546032"/>
                <a:gd name="connsiteX134" fmla="*/ 1184077 w 1504473"/>
                <a:gd name="connsiteY134" fmla="*/ 1809012 h 2546032"/>
                <a:gd name="connsiteX135" fmla="*/ 1184077 w 1504473"/>
                <a:gd name="connsiteY135" fmla="*/ 1869448 h 2546032"/>
                <a:gd name="connsiteX136" fmla="*/ 1123641 w 1504473"/>
                <a:gd name="connsiteY136" fmla="*/ 1869448 h 2546032"/>
                <a:gd name="connsiteX137" fmla="*/ 1113354 w 1504473"/>
                <a:gd name="connsiteY137" fmla="*/ 1852732 h 2546032"/>
                <a:gd name="connsiteX138" fmla="*/ 1046488 w 1504473"/>
                <a:gd name="connsiteY138" fmla="*/ 1852732 h 2546032"/>
                <a:gd name="connsiteX139" fmla="*/ 502563 w 1504473"/>
                <a:gd name="connsiteY139" fmla="*/ 2396657 h 2546032"/>
                <a:gd name="connsiteX140" fmla="*/ 529566 w 1504473"/>
                <a:gd name="connsiteY140" fmla="*/ 2419374 h 2546032"/>
                <a:gd name="connsiteX141" fmla="*/ 869466 w 1504473"/>
                <a:gd name="connsiteY141" fmla="*/ 2079474 h 2546032"/>
                <a:gd name="connsiteX142" fmla="*/ 872895 w 1504473"/>
                <a:gd name="connsiteY142" fmla="*/ 2076474 h 2546032"/>
                <a:gd name="connsiteX143" fmla="*/ 885325 w 1504473"/>
                <a:gd name="connsiteY143" fmla="*/ 2047327 h 2546032"/>
                <a:gd name="connsiteX144" fmla="*/ 946190 w 1504473"/>
                <a:gd name="connsiteY144" fmla="*/ 2047327 h 2546032"/>
                <a:gd name="connsiteX145" fmla="*/ 946190 w 1504473"/>
                <a:gd name="connsiteY145" fmla="*/ 2107763 h 2546032"/>
                <a:gd name="connsiteX146" fmla="*/ 912328 w 1504473"/>
                <a:gd name="connsiteY146" fmla="*/ 2119765 h 2546032"/>
                <a:gd name="connsiteX147" fmla="*/ 911471 w 1504473"/>
                <a:gd name="connsiteY147" fmla="*/ 2120622 h 2546032"/>
                <a:gd name="connsiteX148" fmla="*/ 574143 w 1504473"/>
                <a:gd name="connsiteY148" fmla="*/ 2457950 h 2546032"/>
                <a:gd name="connsiteX149" fmla="*/ 605433 w 1504473"/>
                <a:gd name="connsiteY149" fmla="*/ 2486668 h 2546032"/>
                <a:gd name="connsiteX150" fmla="*/ 1013913 w 1504473"/>
                <a:gd name="connsiteY150" fmla="*/ 2078188 h 2546032"/>
                <a:gd name="connsiteX151" fmla="*/ 1013913 w 1504473"/>
                <a:gd name="connsiteY151" fmla="*/ 1989892 h 2546032"/>
                <a:gd name="connsiteX152" fmla="*/ 1004912 w 1504473"/>
                <a:gd name="connsiteY152" fmla="*/ 1983462 h 2546032"/>
                <a:gd name="connsiteX153" fmla="*/ 1005340 w 1504473"/>
                <a:gd name="connsiteY153" fmla="*/ 1922597 h 2546032"/>
                <a:gd name="connsiteX154" fmla="*/ 1065776 w 1504473"/>
                <a:gd name="connsiteY154" fmla="*/ 1922597 h 2546032"/>
                <a:gd name="connsiteX155" fmla="*/ 1065776 w 1504473"/>
                <a:gd name="connsiteY155" fmla="*/ 1983034 h 2546032"/>
                <a:gd name="connsiteX156" fmla="*/ 1052917 w 1504473"/>
                <a:gd name="connsiteY156" fmla="*/ 1992035 h 2546032"/>
                <a:gd name="connsiteX157" fmla="*/ 1052917 w 1504473"/>
                <a:gd name="connsiteY157" fmla="*/ 2086332 h 2546032"/>
                <a:gd name="connsiteX158" fmla="*/ 1052917 w 1504473"/>
                <a:gd name="connsiteY158" fmla="*/ 2094476 h 2546032"/>
                <a:gd name="connsiteX159" fmla="*/ 634151 w 1504473"/>
                <a:gd name="connsiteY159" fmla="*/ 2513243 h 2546032"/>
                <a:gd name="connsiteX160" fmla="*/ 665440 w 1504473"/>
                <a:gd name="connsiteY160" fmla="*/ 2544104 h 2546032"/>
                <a:gd name="connsiteX161" fmla="*/ 1260801 w 1504473"/>
                <a:gd name="connsiteY161" fmla="*/ 1948744 h 2546032"/>
                <a:gd name="connsiteX162" fmla="*/ 1260801 w 1504473"/>
                <a:gd name="connsiteY162" fmla="*/ 1797010 h 2546032"/>
                <a:gd name="connsiteX163" fmla="*/ 1260801 w 1504473"/>
                <a:gd name="connsiteY163" fmla="*/ 1785009 h 2546032"/>
                <a:gd name="connsiteX164" fmla="*/ 1349097 w 1504473"/>
                <a:gd name="connsiteY164" fmla="*/ 1696712 h 2546032"/>
                <a:gd name="connsiteX165" fmla="*/ 1361099 w 1504473"/>
                <a:gd name="connsiteY165" fmla="*/ 1696712 h 2546032"/>
                <a:gd name="connsiteX166" fmla="*/ 1497830 w 1504473"/>
                <a:gd name="connsiteY166" fmla="*/ 1697141 h 2546032"/>
                <a:gd name="connsiteX167" fmla="*/ 1502117 w 1504473"/>
                <a:gd name="connsiteY167" fmla="*/ 1692854 h 2546032"/>
                <a:gd name="connsiteX168" fmla="*/ 1353812 w 1504473"/>
                <a:gd name="connsiteY168" fmla="*/ 435269 h 2546032"/>
                <a:gd name="connsiteX169" fmla="*/ 1304520 w 1504473"/>
                <a:gd name="connsiteY169" fmla="*/ 413837 h 2546032"/>
                <a:gd name="connsiteX170" fmla="*/ 1289947 w 1504473"/>
                <a:gd name="connsiteY170" fmla="*/ 404408 h 2546032"/>
                <a:gd name="connsiteX171" fmla="*/ 1289947 w 1504473"/>
                <a:gd name="connsiteY171" fmla="*/ 467416 h 2546032"/>
                <a:gd name="connsiteX172" fmla="*/ 1295519 w 1504473"/>
                <a:gd name="connsiteY172" fmla="*/ 472130 h 2546032"/>
                <a:gd name="connsiteX173" fmla="*/ 1295519 w 1504473"/>
                <a:gd name="connsiteY173" fmla="*/ 532995 h 2546032"/>
                <a:gd name="connsiteX174" fmla="*/ 1234655 w 1504473"/>
                <a:gd name="connsiteY174" fmla="*/ 532995 h 2546032"/>
                <a:gd name="connsiteX175" fmla="*/ 1234655 w 1504473"/>
                <a:gd name="connsiteY175" fmla="*/ 472559 h 2546032"/>
                <a:gd name="connsiteX176" fmla="*/ 1260801 w 1504473"/>
                <a:gd name="connsiteY176" fmla="*/ 460558 h 2546032"/>
                <a:gd name="connsiteX177" fmla="*/ 1260801 w 1504473"/>
                <a:gd name="connsiteY177" fmla="*/ 388120 h 2546032"/>
                <a:gd name="connsiteX178" fmla="*/ 1260801 w 1504473"/>
                <a:gd name="connsiteY178" fmla="*/ 384262 h 2546032"/>
                <a:gd name="connsiteX179" fmla="*/ 1217938 w 1504473"/>
                <a:gd name="connsiteY179" fmla="*/ 351258 h 2546032"/>
                <a:gd name="connsiteX180" fmla="*/ 1166503 w 1504473"/>
                <a:gd name="connsiteY180" fmla="*/ 301966 h 2546032"/>
                <a:gd name="connsiteX181" fmla="*/ 1157073 w 1504473"/>
                <a:gd name="connsiteY181" fmla="*/ 283107 h 2546032"/>
                <a:gd name="connsiteX182" fmla="*/ 1132642 w 1504473"/>
                <a:gd name="connsiteY182" fmla="*/ 307538 h 2546032"/>
                <a:gd name="connsiteX183" fmla="*/ 1132642 w 1504473"/>
                <a:gd name="connsiteY183" fmla="*/ 342686 h 2546032"/>
                <a:gd name="connsiteX184" fmla="*/ 1177647 w 1504473"/>
                <a:gd name="connsiteY184" fmla="*/ 352973 h 2546032"/>
                <a:gd name="connsiteX185" fmla="*/ 1177647 w 1504473"/>
                <a:gd name="connsiteY185" fmla="*/ 413409 h 2546032"/>
                <a:gd name="connsiteX186" fmla="*/ 1116783 w 1504473"/>
                <a:gd name="connsiteY186" fmla="*/ 413409 h 2546032"/>
                <a:gd name="connsiteX187" fmla="*/ 1113354 w 1504473"/>
                <a:gd name="connsiteY187" fmla="*/ 356830 h 2546032"/>
                <a:gd name="connsiteX188" fmla="*/ 1113354 w 1504473"/>
                <a:gd name="connsiteY188" fmla="*/ 303681 h 2546032"/>
                <a:gd name="connsiteX189" fmla="*/ 1113782 w 1504473"/>
                <a:gd name="connsiteY189" fmla="*/ 299395 h 2546032"/>
                <a:gd name="connsiteX190" fmla="*/ 1156216 w 1504473"/>
                <a:gd name="connsiteY190" fmla="*/ 256961 h 2546032"/>
                <a:gd name="connsiteX191" fmla="*/ 1168646 w 1504473"/>
                <a:gd name="connsiteY191" fmla="*/ 173379 h 2546032"/>
                <a:gd name="connsiteX192" fmla="*/ 1169075 w 1504473"/>
                <a:gd name="connsiteY192" fmla="*/ 171664 h 2546032"/>
                <a:gd name="connsiteX193" fmla="*/ 1110782 w 1504473"/>
                <a:gd name="connsiteY193" fmla="*/ 169950 h 2546032"/>
                <a:gd name="connsiteX194" fmla="*/ 1106067 w 1504473"/>
                <a:gd name="connsiteY194" fmla="*/ 164378 h 2546032"/>
                <a:gd name="connsiteX195" fmla="*/ 1051203 w 1504473"/>
                <a:gd name="connsiteY195" fmla="*/ 163949 h 2546032"/>
                <a:gd name="connsiteX196" fmla="*/ 1043059 w 1504473"/>
                <a:gd name="connsiteY196" fmla="*/ 163949 h 2546032"/>
                <a:gd name="connsiteX197" fmla="*/ 880182 w 1504473"/>
                <a:gd name="connsiteY197" fmla="*/ 3215 h 2546032"/>
                <a:gd name="connsiteX198" fmla="*/ 776454 w 1504473"/>
                <a:gd name="connsiteY198" fmla="*/ 3215 h 2546032"/>
                <a:gd name="connsiteX199" fmla="*/ 774740 w 1504473"/>
                <a:gd name="connsiteY199" fmla="*/ 14359 h 2546032"/>
                <a:gd name="connsiteX200" fmla="*/ 771740 w 1504473"/>
                <a:gd name="connsiteY200" fmla="*/ 28504 h 2546032"/>
                <a:gd name="connsiteX201" fmla="*/ 861751 w 1504473"/>
                <a:gd name="connsiteY201" fmla="*/ 28504 h 2546032"/>
                <a:gd name="connsiteX202" fmla="*/ 869895 w 1504473"/>
                <a:gd name="connsiteY202" fmla="*/ 28504 h 2546032"/>
                <a:gd name="connsiteX203" fmla="*/ 1057204 w 1504473"/>
                <a:gd name="connsiteY203" fmla="*/ 215384 h 2546032"/>
                <a:gd name="connsiteX204" fmla="*/ 1062776 w 1504473"/>
                <a:gd name="connsiteY204" fmla="*/ 231672 h 2546032"/>
                <a:gd name="connsiteX205" fmla="*/ 1055489 w 1504473"/>
                <a:gd name="connsiteY205" fmla="*/ 283107 h 2546032"/>
                <a:gd name="connsiteX206" fmla="*/ 995053 w 1504473"/>
                <a:gd name="connsiteY206" fmla="*/ 283107 h 2546032"/>
                <a:gd name="connsiteX207" fmla="*/ 994625 w 1504473"/>
                <a:gd name="connsiteY207" fmla="*/ 222242 h 2546032"/>
                <a:gd name="connsiteX208" fmla="*/ 1002340 w 1504473"/>
                <a:gd name="connsiteY208" fmla="*/ 215813 h 2546032"/>
                <a:gd name="connsiteX209" fmla="*/ 853607 w 1504473"/>
                <a:gd name="connsiteY209" fmla="*/ 67080 h 2546032"/>
                <a:gd name="connsiteX210" fmla="*/ 758881 w 1504473"/>
                <a:gd name="connsiteY210" fmla="*/ 67080 h 2546032"/>
                <a:gd name="connsiteX211" fmla="*/ 746879 w 1504473"/>
                <a:gd name="connsiteY211" fmla="*/ 89797 h 2546032"/>
                <a:gd name="connsiteX212" fmla="*/ 742593 w 1504473"/>
                <a:gd name="connsiteY212" fmla="*/ 95798 h 2546032"/>
                <a:gd name="connsiteX213" fmla="*/ 844177 w 1504473"/>
                <a:gd name="connsiteY213" fmla="*/ 95798 h 2546032"/>
                <a:gd name="connsiteX214" fmla="*/ 848035 w 1504473"/>
                <a:gd name="connsiteY214" fmla="*/ 95798 h 2546032"/>
                <a:gd name="connsiteX215" fmla="*/ 958191 w 1504473"/>
                <a:gd name="connsiteY215" fmla="*/ 205954 h 2546032"/>
                <a:gd name="connsiteX216" fmla="*/ 958191 w 1504473"/>
                <a:gd name="connsiteY216" fmla="*/ 209812 h 2546032"/>
                <a:gd name="connsiteX217" fmla="*/ 958191 w 1504473"/>
                <a:gd name="connsiteY217" fmla="*/ 369260 h 2546032"/>
                <a:gd name="connsiteX218" fmla="*/ 1120212 w 1504473"/>
                <a:gd name="connsiteY218" fmla="*/ 531281 h 2546032"/>
                <a:gd name="connsiteX219" fmla="*/ 1167360 w 1504473"/>
                <a:gd name="connsiteY219" fmla="*/ 530852 h 2546032"/>
                <a:gd name="connsiteX220" fmla="*/ 1171647 w 1504473"/>
                <a:gd name="connsiteY220" fmla="*/ 530852 h 2546032"/>
                <a:gd name="connsiteX221" fmla="*/ 1250514 w 1504473"/>
                <a:gd name="connsiteY221" fmla="*/ 609719 h 2546032"/>
                <a:gd name="connsiteX222" fmla="*/ 1250514 w 1504473"/>
                <a:gd name="connsiteY222" fmla="*/ 613577 h 2546032"/>
                <a:gd name="connsiteX223" fmla="*/ 1250514 w 1504473"/>
                <a:gd name="connsiteY223" fmla="*/ 659868 h 2546032"/>
                <a:gd name="connsiteX224" fmla="*/ 1250514 w 1504473"/>
                <a:gd name="connsiteY224" fmla="*/ 664154 h 2546032"/>
                <a:gd name="connsiteX225" fmla="*/ 1160931 w 1504473"/>
                <a:gd name="connsiteY225" fmla="*/ 753737 h 2546032"/>
                <a:gd name="connsiteX226" fmla="*/ 1156645 w 1504473"/>
                <a:gd name="connsiteY226" fmla="*/ 753737 h 2546032"/>
                <a:gd name="connsiteX227" fmla="*/ 1068348 w 1504473"/>
                <a:gd name="connsiteY227" fmla="*/ 753737 h 2546032"/>
                <a:gd name="connsiteX228" fmla="*/ 1055918 w 1504473"/>
                <a:gd name="connsiteY228" fmla="*/ 785027 h 2546032"/>
                <a:gd name="connsiteX229" fmla="*/ 995053 w 1504473"/>
                <a:gd name="connsiteY229" fmla="*/ 784598 h 2546032"/>
                <a:gd name="connsiteX230" fmla="*/ 995053 w 1504473"/>
                <a:gd name="connsiteY230" fmla="*/ 724162 h 2546032"/>
                <a:gd name="connsiteX231" fmla="*/ 1055489 w 1504473"/>
                <a:gd name="connsiteY231" fmla="*/ 723733 h 2546032"/>
                <a:gd name="connsiteX232" fmla="*/ 1062776 w 1504473"/>
                <a:gd name="connsiteY232" fmla="*/ 733592 h 2546032"/>
                <a:gd name="connsiteX233" fmla="*/ 1152359 w 1504473"/>
                <a:gd name="connsiteY233" fmla="*/ 733592 h 2546032"/>
                <a:gd name="connsiteX234" fmla="*/ 1230368 w 1504473"/>
                <a:gd name="connsiteY234" fmla="*/ 655582 h 2546032"/>
                <a:gd name="connsiteX235" fmla="*/ 1230797 w 1504473"/>
                <a:gd name="connsiteY235" fmla="*/ 617434 h 2546032"/>
                <a:gd name="connsiteX236" fmla="*/ 1163074 w 1504473"/>
                <a:gd name="connsiteY236" fmla="*/ 551426 h 2546032"/>
                <a:gd name="connsiteX237" fmla="*/ 1115497 w 1504473"/>
                <a:gd name="connsiteY237" fmla="*/ 551426 h 2546032"/>
                <a:gd name="connsiteX238" fmla="*/ 1111211 w 1504473"/>
                <a:gd name="connsiteY238" fmla="*/ 550997 h 2546032"/>
                <a:gd name="connsiteX239" fmla="*/ 938475 w 1504473"/>
                <a:gd name="connsiteY239" fmla="*/ 378262 h 2546032"/>
                <a:gd name="connsiteX240" fmla="*/ 938475 w 1504473"/>
                <a:gd name="connsiteY240" fmla="*/ 374404 h 2546032"/>
                <a:gd name="connsiteX241" fmla="*/ 938475 w 1504473"/>
                <a:gd name="connsiteY241" fmla="*/ 214955 h 2546032"/>
                <a:gd name="connsiteX242" fmla="*/ 839891 w 1504473"/>
                <a:gd name="connsiteY242" fmla="*/ 116372 h 2546032"/>
                <a:gd name="connsiteX243" fmla="*/ 722876 w 1504473"/>
                <a:gd name="connsiteY243" fmla="*/ 116372 h 2546032"/>
                <a:gd name="connsiteX244" fmla="*/ 692444 w 1504473"/>
                <a:gd name="connsiteY244" fmla="*/ 142089 h 2546032"/>
                <a:gd name="connsiteX245" fmla="*/ 831318 w 1504473"/>
                <a:gd name="connsiteY245" fmla="*/ 142089 h 2546032"/>
                <a:gd name="connsiteX246" fmla="*/ 835605 w 1504473"/>
                <a:gd name="connsiteY246" fmla="*/ 142518 h 2546032"/>
                <a:gd name="connsiteX247" fmla="*/ 914900 w 1504473"/>
                <a:gd name="connsiteY247" fmla="*/ 221813 h 2546032"/>
                <a:gd name="connsiteX248" fmla="*/ 914900 w 1504473"/>
                <a:gd name="connsiteY248" fmla="*/ 393263 h 2546032"/>
                <a:gd name="connsiteX249" fmla="*/ 1126212 w 1504473"/>
                <a:gd name="connsiteY249" fmla="*/ 604576 h 2546032"/>
                <a:gd name="connsiteX250" fmla="*/ 1175504 w 1504473"/>
                <a:gd name="connsiteY250" fmla="*/ 612291 h 2546032"/>
                <a:gd name="connsiteX251" fmla="*/ 1175504 w 1504473"/>
                <a:gd name="connsiteY251" fmla="*/ 673156 h 2546032"/>
                <a:gd name="connsiteX252" fmla="*/ 1114640 w 1504473"/>
                <a:gd name="connsiteY252" fmla="*/ 673156 h 2546032"/>
                <a:gd name="connsiteX253" fmla="*/ 1110782 w 1504473"/>
                <a:gd name="connsiteY253" fmla="*/ 617434 h 2546032"/>
                <a:gd name="connsiteX254" fmla="*/ 894755 w 1504473"/>
                <a:gd name="connsiteY254" fmla="*/ 401407 h 2546032"/>
                <a:gd name="connsiteX255" fmla="*/ 894755 w 1504473"/>
                <a:gd name="connsiteY255" fmla="*/ 397550 h 2546032"/>
                <a:gd name="connsiteX256" fmla="*/ 895183 w 1504473"/>
                <a:gd name="connsiteY256" fmla="*/ 229957 h 2546032"/>
                <a:gd name="connsiteX257" fmla="*/ 827461 w 1504473"/>
                <a:gd name="connsiteY257" fmla="*/ 162235 h 2546032"/>
                <a:gd name="connsiteX258" fmla="*/ 674013 w 1504473"/>
                <a:gd name="connsiteY258" fmla="*/ 162235 h 2546032"/>
                <a:gd name="connsiteX259" fmla="*/ 657297 w 1504473"/>
                <a:gd name="connsiteY259" fmla="*/ 179380 h 2546032"/>
                <a:gd name="connsiteX260" fmla="*/ 820603 w 1504473"/>
                <a:gd name="connsiteY260" fmla="*/ 179380 h 2546032"/>
                <a:gd name="connsiteX261" fmla="*/ 824889 w 1504473"/>
                <a:gd name="connsiteY261" fmla="*/ 178951 h 2546032"/>
                <a:gd name="connsiteX262" fmla="*/ 878467 w 1504473"/>
                <a:gd name="connsiteY262" fmla="*/ 232529 h 2546032"/>
                <a:gd name="connsiteX263" fmla="*/ 878038 w 1504473"/>
                <a:gd name="connsiteY263" fmla="*/ 236387 h 2546032"/>
                <a:gd name="connsiteX264" fmla="*/ 878038 w 1504473"/>
                <a:gd name="connsiteY264" fmla="*/ 310110 h 2546032"/>
                <a:gd name="connsiteX265" fmla="*/ 878467 w 1504473"/>
                <a:gd name="connsiteY265" fmla="*/ 314396 h 2546032"/>
                <a:gd name="connsiteX266" fmla="*/ 819745 w 1504473"/>
                <a:gd name="connsiteY266" fmla="*/ 373118 h 2546032"/>
                <a:gd name="connsiteX267" fmla="*/ 819745 w 1504473"/>
                <a:gd name="connsiteY267" fmla="*/ 421124 h 2546032"/>
                <a:gd name="connsiteX268" fmla="*/ 908471 w 1504473"/>
                <a:gd name="connsiteY268" fmla="*/ 509849 h 2546032"/>
                <a:gd name="connsiteX269" fmla="*/ 908042 w 1504473"/>
                <a:gd name="connsiteY269" fmla="*/ 513707 h 2546032"/>
                <a:gd name="connsiteX270" fmla="*/ 908042 w 1504473"/>
                <a:gd name="connsiteY270" fmla="*/ 595574 h 2546032"/>
                <a:gd name="connsiteX271" fmla="*/ 932474 w 1504473"/>
                <a:gd name="connsiteY271" fmla="*/ 607147 h 2546032"/>
                <a:gd name="connsiteX272" fmla="*/ 932474 w 1504473"/>
                <a:gd name="connsiteY272" fmla="*/ 668012 h 2546032"/>
                <a:gd name="connsiteX273" fmla="*/ 871609 w 1504473"/>
                <a:gd name="connsiteY273" fmla="*/ 668012 h 2546032"/>
                <a:gd name="connsiteX274" fmla="*/ 872038 w 1504473"/>
                <a:gd name="connsiteY274" fmla="*/ 607147 h 2546032"/>
                <a:gd name="connsiteX275" fmla="*/ 888325 w 1504473"/>
                <a:gd name="connsiteY275" fmla="*/ 597289 h 2546032"/>
                <a:gd name="connsiteX276" fmla="*/ 888325 w 1504473"/>
                <a:gd name="connsiteY276" fmla="*/ 517565 h 2546032"/>
                <a:gd name="connsiteX277" fmla="*/ 800029 w 1504473"/>
                <a:gd name="connsiteY277" fmla="*/ 429268 h 2546032"/>
                <a:gd name="connsiteX278" fmla="*/ 799600 w 1504473"/>
                <a:gd name="connsiteY278" fmla="*/ 424982 h 2546032"/>
                <a:gd name="connsiteX279" fmla="*/ 800029 w 1504473"/>
                <a:gd name="connsiteY279" fmla="*/ 368403 h 2546032"/>
                <a:gd name="connsiteX280" fmla="*/ 800029 w 1504473"/>
                <a:gd name="connsiteY280" fmla="*/ 364117 h 2546032"/>
                <a:gd name="connsiteX281" fmla="*/ 858750 w 1504473"/>
                <a:gd name="connsiteY281" fmla="*/ 305395 h 2546032"/>
                <a:gd name="connsiteX282" fmla="*/ 858750 w 1504473"/>
                <a:gd name="connsiteY282" fmla="*/ 239816 h 2546032"/>
                <a:gd name="connsiteX283" fmla="*/ 816745 w 1504473"/>
                <a:gd name="connsiteY283" fmla="*/ 197810 h 2546032"/>
                <a:gd name="connsiteX284" fmla="*/ 638008 w 1504473"/>
                <a:gd name="connsiteY284" fmla="*/ 197810 h 2546032"/>
                <a:gd name="connsiteX285" fmla="*/ 581001 w 1504473"/>
                <a:gd name="connsiteY285" fmla="*/ 255675 h 2546032"/>
                <a:gd name="connsiteX286" fmla="*/ 738735 w 1504473"/>
                <a:gd name="connsiteY286" fmla="*/ 255246 h 2546032"/>
                <a:gd name="connsiteX287" fmla="*/ 746879 w 1504473"/>
                <a:gd name="connsiteY287" fmla="*/ 243673 h 2546032"/>
                <a:gd name="connsiteX288" fmla="*/ 807315 w 1504473"/>
                <a:gd name="connsiteY288" fmla="*/ 243673 h 2546032"/>
                <a:gd name="connsiteX289" fmla="*/ 807744 w 1504473"/>
                <a:gd name="connsiteY289" fmla="*/ 304538 h 2546032"/>
                <a:gd name="connsiteX290" fmla="*/ 746879 w 1504473"/>
                <a:gd name="connsiteY290" fmla="*/ 304109 h 2546032"/>
                <a:gd name="connsiteX291" fmla="*/ 734449 w 1504473"/>
                <a:gd name="connsiteY291" fmla="*/ 274963 h 2546032"/>
                <a:gd name="connsiteX292" fmla="*/ 561713 w 1504473"/>
                <a:gd name="connsiteY292" fmla="*/ 274963 h 2546032"/>
                <a:gd name="connsiteX293" fmla="*/ 549283 w 1504473"/>
                <a:gd name="connsiteY293" fmla="*/ 287393 h 2546032"/>
                <a:gd name="connsiteX294" fmla="*/ 686443 w 1504473"/>
                <a:gd name="connsiteY294" fmla="*/ 287393 h 2546032"/>
                <a:gd name="connsiteX295" fmla="*/ 690729 w 1504473"/>
                <a:gd name="connsiteY295" fmla="*/ 287822 h 2546032"/>
                <a:gd name="connsiteX296" fmla="*/ 754594 w 1504473"/>
                <a:gd name="connsiteY296" fmla="*/ 351687 h 2546032"/>
                <a:gd name="connsiteX297" fmla="*/ 755023 w 1504473"/>
                <a:gd name="connsiteY297" fmla="*/ 355973 h 2546032"/>
                <a:gd name="connsiteX298" fmla="*/ 755023 w 1504473"/>
                <a:gd name="connsiteY298" fmla="*/ 475559 h 2546032"/>
                <a:gd name="connsiteX299" fmla="*/ 761452 w 1504473"/>
                <a:gd name="connsiteY299" fmla="*/ 481989 h 2546032"/>
                <a:gd name="connsiteX300" fmla="*/ 815459 w 1504473"/>
                <a:gd name="connsiteY300" fmla="*/ 487132 h 2546032"/>
                <a:gd name="connsiteX301" fmla="*/ 815459 w 1504473"/>
                <a:gd name="connsiteY301" fmla="*/ 547997 h 2546032"/>
                <a:gd name="connsiteX302" fmla="*/ 755023 w 1504473"/>
                <a:gd name="connsiteY302" fmla="*/ 547997 h 2546032"/>
                <a:gd name="connsiteX303" fmla="*/ 748165 w 1504473"/>
                <a:gd name="connsiteY303" fmla="*/ 496562 h 2546032"/>
                <a:gd name="connsiteX304" fmla="*/ 735735 w 1504473"/>
                <a:gd name="connsiteY304" fmla="*/ 484132 h 2546032"/>
                <a:gd name="connsiteX305" fmla="*/ 735735 w 1504473"/>
                <a:gd name="connsiteY305" fmla="*/ 479846 h 2546032"/>
                <a:gd name="connsiteX306" fmla="*/ 735735 w 1504473"/>
                <a:gd name="connsiteY306" fmla="*/ 361117 h 2546032"/>
                <a:gd name="connsiteX307" fmla="*/ 683014 w 1504473"/>
                <a:gd name="connsiteY307" fmla="*/ 308396 h 2546032"/>
                <a:gd name="connsiteX308" fmla="*/ 538139 w 1504473"/>
                <a:gd name="connsiteY308" fmla="*/ 308396 h 2546032"/>
                <a:gd name="connsiteX309" fmla="*/ 533853 w 1504473"/>
                <a:gd name="connsiteY309" fmla="*/ 307967 h 2546032"/>
                <a:gd name="connsiteX310" fmla="*/ 532138 w 1504473"/>
                <a:gd name="connsiteY310" fmla="*/ 306253 h 2546032"/>
                <a:gd name="connsiteX311" fmla="*/ 523994 w 1504473"/>
                <a:gd name="connsiteY311" fmla="*/ 314396 h 2546032"/>
                <a:gd name="connsiteX312" fmla="*/ 589145 w 1504473"/>
                <a:gd name="connsiteY312" fmla="*/ 379547 h 2546032"/>
                <a:gd name="connsiteX313" fmla="*/ 623007 w 1504473"/>
                <a:gd name="connsiteY313" fmla="*/ 379547 h 2546032"/>
                <a:gd name="connsiteX314" fmla="*/ 634151 w 1504473"/>
                <a:gd name="connsiteY314" fmla="*/ 358116 h 2546032"/>
                <a:gd name="connsiteX315" fmla="*/ 694587 w 1504473"/>
                <a:gd name="connsiteY315" fmla="*/ 358116 h 2546032"/>
                <a:gd name="connsiteX316" fmla="*/ 695016 w 1504473"/>
                <a:gd name="connsiteY316" fmla="*/ 418981 h 2546032"/>
                <a:gd name="connsiteX317" fmla="*/ 634151 w 1504473"/>
                <a:gd name="connsiteY317" fmla="*/ 418981 h 2546032"/>
                <a:gd name="connsiteX318" fmla="*/ 623435 w 1504473"/>
                <a:gd name="connsiteY318" fmla="*/ 399264 h 2546032"/>
                <a:gd name="connsiteX319" fmla="*/ 581430 w 1504473"/>
                <a:gd name="connsiteY319" fmla="*/ 399264 h 2546032"/>
                <a:gd name="connsiteX320" fmla="*/ 508135 w 1504473"/>
                <a:gd name="connsiteY320" fmla="*/ 327684 h 2546032"/>
                <a:gd name="connsiteX321" fmla="*/ 496562 w 1504473"/>
                <a:gd name="connsiteY321" fmla="*/ 339257 h 2546032"/>
                <a:gd name="connsiteX322" fmla="*/ 487561 w 1504473"/>
                <a:gd name="connsiteY322" fmla="*/ 347829 h 2546032"/>
                <a:gd name="connsiteX323" fmla="*/ 947904 w 1504473"/>
                <a:gd name="connsiteY323" fmla="*/ 807744 h 2546032"/>
                <a:gd name="connsiteX324" fmla="*/ 947904 w 1504473"/>
                <a:gd name="connsiteY324" fmla="*/ 818031 h 2546032"/>
                <a:gd name="connsiteX325" fmla="*/ 947904 w 1504473"/>
                <a:gd name="connsiteY325" fmla="*/ 1055918 h 2546032"/>
                <a:gd name="connsiteX326" fmla="*/ 989481 w 1504473"/>
                <a:gd name="connsiteY326" fmla="*/ 1097494 h 2546032"/>
                <a:gd name="connsiteX327" fmla="*/ 1207651 w 1504473"/>
                <a:gd name="connsiteY327" fmla="*/ 1097066 h 2546032"/>
                <a:gd name="connsiteX328" fmla="*/ 1281803 w 1504473"/>
                <a:gd name="connsiteY328" fmla="*/ 1022914 h 2546032"/>
                <a:gd name="connsiteX329" fmla="*/ 1290804 w 1504473"/>
                <a:gd name="connsiteY329" fmla="*/ 1040059 h 2546032"/>
                <a:gd name="connsiteX330" fmla="*/ 1309235 w 1504473"/>
                <a:gd name="connsiteY330" fmla="*/ 1064919 h 2546032"/>
                <a:gd name="connsiteX331" fmla="*/ 1228225 w 1504473"/>
                <a:gd name="connsiteY331" fmla="*/ 1145929 h 2546032"/>
                <a:gd name="connsiteX332" fmla="*/ 1218367 w 1504473"/>
                <a:gd name="connsiteY332" fmla="*/ 1145929 h 2546032"/>
                <a:gd name="connsiteX333" fmla="*/ 979194 w 1504473"/>
                <a:gd name="connsiteY333" fmla="*/ 1145929 h 2546032"/>
                <a:gd name="connsiteX334" fmla="*/ 968907 w 1504473"/>
                <a:gd name="connsiteY334" fmla="*/ 1145929 h 2546032"/>
                <a:gd name="connsiteX335" fmla="*/ 898184 w 1504473"/>
                <a:gd name="connsiteY335" fmla="*/ 1075206 h 2546032"/>
                <a:gd name="connsiteX336" fmla="*/ 898184 w 1504473"/>
                <a:gd name="connsiteY336" fmla="*/ 1064919 h 2546032"/>
                <a:gd name="connsiteX337" fmla="*/ 898612 w 1504473"/>
                <a:gd name="connsiteY337" fmla="*/ 827032 h 2546032"/>
                <a:gd name="connsiteX338" fmla="*/ 452414 w 1504473"/>
                <a:gd name="connsiteY338" fmla="*/ 381691 h 2546032"/>
                <a:gd name="connsiteX339" fmla="*/ 420696 w 1504473"/>
                <a:gd name="connsiteY339" fmla="*/ 409551 h 2546032"/>
                <a:gd name="connsiteX340" fmla="*/ 414695 w 1504473"/>
                <a:gd name="connsiteY340" fmla="*/ 412980 h 2546032"/>
                <a:gd name="connsiteX341" fmla="*/ 816316 w 1504473"/>
                <a:gd name="connsiteY341" fmla="*/ 814602 h 2546032"/>
                <a:gd name="connsiteX342" fmla="*/ 816745 w 1504473"/>
                <a:gd name="connsiteY342" fmla="*/ 822746 h 2546032"/>
                <a:gd name="connsiteX343" fmla="*/ 816745 w 1504473"/>
                <a:gd name="connsiteY343" fmla="*/ 978765 h 2546032"/>
                <a:gd name="connsiteX344" fmla="*/ 812459 w 1504473"/>
                <a:gd name="connsiteY344" fmla="*/ 1034486 h 2546032"/>
                <a:gd name="connsiteX345" fmla="*/ 752023 w 1504473"/>
                <a:gd name="connsiteY345" fmla="*/ 1034486 h 2546032"/>
                <a:gd name="connsiteX346" fmla="*/ 752023 w 1504473"/>
                <a:gd name="connsiteY346" fmla="*/ 974050 h 2546032"/>
                <a:gd name="connsiteX347" fmla="*/ 777312 w 1504473"/>
                <a:gd name="connsiteY347" fmla="*/ 962049 h 2546032"/>
                <a:gd name="connsiteX348" fmla="*/ 777312 w 1504473"/>
                <a:gd name="connsiteY348" fmla="*/ 830890 h 2546032"/>
                <a:gd name="connsiteX349" fmla="*/ 358973 w 1504473"/>
                <a:gd name="connsiteY349" fmla="*/ 412552 h 2546032"/>
                <a:gd name="connsiteX350" fmla="*/ 341400 w 1504473"/>
                <a:gd name="connsiteY350" fmla="*/ 413837 h 2546032"/>
                <a:gd name="connsiteX351" fmla="*/ 553998 w 1504473"/>
                <a:gd name="connsiteY351" fmla="*/ 626436 h 2546032"/>
                <a:gd name="connsiteX352" fmla="*/ 553998 w 1504473"/>
                <a:gd name="connsiteY352" fmla="*/ 630293 h 2546032"/>
                <a:gd name="connsiteX353" fmla="*/ 553569 w 1504473"/>
                <a:gd name="connsiteY353" fmla="*/ 719447 h 2546032"/>
                <a:gd name="connsiteX354" fmla="*/ 569857 w 1504473"/>
                <a:gd name="connsiteY354" fmla="*/ 729306 h 2546032"/>
                <a:gd name="connsiteX355" fmla="*/ 569857 w 1504473"/>
                <a:gd name="connsiteY355" fmla="*/ 790170 h 2546032"/>
                <a:gd name="connsiteX356" fmla="*/ 508992 w 1504473"/>
                <a:gd name="connsiteY356" fmla="*/ 790170 h 2546032"/>
                <a:gd name="connsiteX357" fmla="*/ 508992 w 1504473"/>
                <a:gd name="connsiteY357" fmla="*/ 729734 h 2546032"/>
                <a:gd name="connsiteX358" fmla="*/ 533853 w 1504473"/>
                <a:gd name="connsiteY358" fmla="*/ 717733 h 2546032"/>
                <a:gd name="connsiteX359" fmla="*/ 533853 w 1504473"/>
                <a:gd name="connsiteY359" fmla="*/ 634579 h 2546032"/>
                <a:gd name="connsiteX360" fmla="*/ 316111 w 1504473"/>
                <a:gd name="connsiteY360" fmla="*/ 416838 h 2546032"/>
                <a:gd name="connsiteX361" fmla="*/ 240673 w 1504473"/>
                <a:gd name="connsiteY361" fmla="*/ 442555 h 2546032"/>
                <a:gd name="connsiteX362" fmla="*/ 237244 w 1504473"/>
                <a:gd name="connsiteY362" fmla="*/ 444698 h 2546032"/>
                <a:gd name="connsiteX363" fmla="*/ 391549 w 1504473"/>
                <a:gd name="connsiteY363" fmla="*/ 599003 h 2546032"/>
                <a:gd name="connsiteX364" fmla="*/ 443841 w 1504473"/>
                <a:gd name="connsiteY364" fmla="*/ 605433 h 2546032"/>
                <a:gd name="connsiteX365" fmla="*/ 444270 w 1504473"/>
                <a:gd name="connsiteY365" fmla="*/ 666298 h 2546032"/>
                <a:gd name="connsiteX366" fmla="*/ 383405 w 1504473"/>
                <a:gd name="connsiteY366" fmla="*/ 665869 h 2546032"/>
                <a:gd name="connsiteX367" fmla="*/ 377833 w 1504473"/>
                <a:gd name="connsiteY367" fmla="*/ 612719 h 2546032"/>
                <a:gd name="connsiteX368" fmla="*/ 221385 w 1504473"/>
                <a:gd name="connsiteY368" fmla="*/ 456271 h 2546032"/>
                <a:gd name="connsiteX369" fmla="*/ 167378 w 1504473"/>
                <a:gd name="connsiteY369" fmla="*/ 496991 h 2546032"/>
                <a:gd name="connsiteX370" fmla="*/ 527852 w 1504473"/>
                <a:gd name="connsiteY370" fmla="*/ 857464 h 2546032"/>
                <a:gd name="connsiteX371" fmla="*/ 622149 w 1504473"/>
                <a:gd name="connsiteY371" fmla="*/ 857036 h 2546032"/>
                <a:gd name="connsiteX372" fmla="*/ 628150 w 1504473"/>
                <a:gd name="connsiteY372" fmla="*/ 849749 h 2546032"/>
                <a:gd name="connsiteX373" fmla="*/ 688586 w 1504473"/>
                <a:gd name="connsiteY373" fmla="*/ 849749 h 2546032"/>
                <a:gd name="connsiteX374" fmla="*/ 688586 w 1504473"/>
                <a:gd name="connsiteY374" fmla="*/ 910614 h 2546032"/>
                <a:gd name="connsiteX375" fmla="*/ 628150 w 1504473"/>
                <a:gd name="connsiteY375" fmla="*/ 910614 h 2546032"/>
                <a:gd name="connsiteX376" fmla="*/ 615720 w 1504473"/>
                <a:gd name="connsiteY376" fmla="*/ 877181 h 2546032"/>
                <a:gd name="connsiteX377" fmla="*/ 523566 w 1504473"/>
                <a:gd name="connsiteY377" fmla="*/ 877610 h 2546032"/>
                <a:gd name="connsiteX378" fmla="*/ 519708 w 1504473"/>
                <a:gd name="connsiteY378" fmla="*/ 877181 h 2546032"/>
                <a:gd name="connsiteX379" fmla="*/ 152376 w 1504473"/>
                <a:gd name="connsiteY379" fmla="*/ 509849 h 2546032"/>
                <a:gd name="connsiteX380" fmla="*/ 113800 w 1504473"/>
                <a:gd name="connsiteY380" fmla="*/ 547568 h 2546032"/>
                <a:gd name="connsiteX381" fmla="*/ 116372 w 1504473"/>
                <a:gd name="connsiteY381" fmla="*/ 547568 h 2546032"/>
                <a:gd name="connsiteX382" fmla="*/ 128802 w 1504473"/>
                <a:gd name="connsiteY382" fmla="*/ 547997 h 2546032"/>
                <a:gd name="connsiteX383" fmla="*/ 289965 w 1504473"/>
                <a:gd name="connsiteY383" fmla="*/ 709160 h 2546032"/>
                <a:gd name="connsiteX384" fmla="*/ 330684 w 1504473"/>
                <a:gd name="connsiteY384" fmla="*/ 720304 h 2546032"/>
                <a:gd name="connsiteX385" fmla="*/ 331113 w 1504473"/>
                <a:gd name="connsiteY385" fmla="*/ 781169 h 2546032"/>
                <a:gd name="connsiteX386" fmla="*/ 270248 w 1504473"/>
                <a:gd name="connsiteY386" fmla="*/ 780741 h 2546032"/>
                <a:gd name="connsiteX387" fmla="*/ 259532 w 1504473"/>
                <a:gd name="connsiteY387" fmla="*/ 761881 h 2546032"/>
                <a:gd name="connsiteX388" fmla="*/ 104799 w 1504473"/>
                <a:gd name="connsiteY388" fmla="*/ 607147 h 2546032"/>
                <a:gd name="connsiteX389" fmla="*/ 66651 w 1504473"/>
                <a:gd name="connsiteY389" fmla="*/ 607147 h 2546032"/>
                <a:gd name="connsiteX390" fmla="*/ 29361 w 1504473"/>
                <a:gd name="connsiteY390" fmla="*/ 669298 h 2546032"/>
                <a:gd name="connsiteX391" fmla="*/ 88940 w 1504473"/>
                <a:gd name="connsiteY391" fmla="*/ 669298 h 2546032"/>
                <a:gd name="connsiteX392" fmla="*/ 93226 w 1504473"/>
                <a:gd name="connsiteY392" fmla="*/ 669727 h 2546032"/>
                <a:gd name="connsiteX393" fmla="*/ 268962 w 1504473"/>
                <a:gd name="connsiteY393" fmla="*/ 845463 h 2546032"/>
                <a:gd name="connsiteX394" fmla="*/ 395835 w 1504473"/>
                <a:gd name="connsiteY394" fmla="*/ 845463 h 2546032"/>
                <a:gd name="connsiteX395" fmla="*/ 451128 w 1504473"/>
                <a:gd name="connsiteY395" fmla="*/ 849749 h 2546032"/>
                <a:gd name="connsiteX396" fmla="*/ 451128 w 1504473"/>
                <a:gd name="connsiteY396" fmla="*/ 910185 h 2546032"/>
                <a:gd name="connsiteX397" fmla="*/ 390263 w 1504473"/>
                <a:gd name="connsiteY397" fmla="*/ 910185 h 2546032"/>
                <a:gd name="connsiteX398" fmla="*/ 380405 w 1504473"/>
                <a:gd name="connsiteY398" fmla="*/ 865180 h 2546032"/>
                <a:gd name="connsiteX399" fmla="*/ 263819 w 1504473"/>
                <a:gd name="connsiteY399" fmla="*/ 865180 h 2546032"/>
                <a:gd name="connsiteX400" fmla="*/ 259961 w 1504473"/>
                <a:gd name="connsiteY400" fmla="*/ 865180 h 2546032"/>
                <a:gd name="connsiteX401" fmla="*/ 83796 w 1504473"/>
                <a:gd name="connsiteY401" fmla="*/ 689015 h 2546032"/>
                <a:gd name="connsiteX402" fmla="*/ 19502 w 1504473"/>
                <a:gd name="connsiteY402" fmla="*/ 689015 h 2546032"/>
                <a:gd name="connsiteX403" fmla="*/ 13930 w 1504473"/>
                <a:gd name="connsiteY403" fmla="*/ 741307 h 2546032"/>
                <a:gd name="connsiteX404" fmla="*/ 87225 w 1504473"/>
                <a:gd name="connsiteY404" fmla="*/ 741307 h 2546032"/>
                <a:gd name="connsiteX405" fmla="*/ 93226 w 1504473"/>
                <a:gd name="connsiteY405" fmla="*/ 741307 h 2546032"/>
                <a:gd name="connsiteX406" fmla="*/ 253103 w 1504473"/>
                <a:gd name="connsiteY406" fmla="*/ 901184 h 2546032"/>
                <a:gd name="connsiteX407" fmla="*/ 344400 w 1504473"/>
                <a:gd name="connsiteY407" fmla="*/ 901184 h 2546032"/>
                <a:gd name="connsiteX408" fmla="*/ 350401 w 1504473"/>
                <a:gd name="connsiteY408" fmla="*/ 901184 h 2546032"/>
                <a:gd name="connsiteX409" fmla="*/ 426268 w 1504473"/>
                <a:gd name="connsiteY409" fmla="*/ 977051 h 2546032"/>
                <a:gd name="connsiteX410" fmla="*/ 502134 w 1504473"/>
                <a:gd name="connsiteY410" fmla="*/ 977051 h 2546032"/>
                <a:gd name="connsiteX411" fmla="*/ 502563 w 1504473"/>
                <a:gd name="connsiteY411" fmla="*/ 977051 h 2546032"/>
                <a:gd name="connsiteX412" fmla="*/ 508564 w 1504473"/>
                <a:gd name="connsiteY412" fmla="*/ 969336 h 2546032"/>
                <a:gd name="connsiteX413" fmla="*/ 569428 w 1504473"/>
                <a:gd name="connsiteY413" fmla="*/ 968907 h 2546032"/>
                <a:gd name="connsiteX414" fmla="*/ 569428 w 1504473"/>
                <a:gd name="connsiteY414" fmla="*/ 1029772 h 2546032"/>
                <a:gd name="connsiteX415" fmla="*/ 508564 w 1504473"/>
                <a:gd name="connsiteY415" fmla="*/ 1029772 h 2546032"/>
                <a:gd name="connsiteX416" fmla="*/ 496562 w 1504473"/>
                <a:gd name="connsiteY416" fmla="*/ 1006197 h 2546032"/>
                <a:gd name="connsiteX417" fmla="*/ 420267 w 1504473"/>
                <a:gd name="connsiteY417" fmla="*/ 1006197 h 2546032"/>
                <a:gd name="connsiteX418" fmla="*/ 414266 w 1504473"/>
                <a:gd name="connsiteY418" fmla="*/ 1006197 h 2546032"/>
                <a:gd name="connsiteX419" fmla="*/ 338400 w 1504473"/>
                <a:gd name="connsiteY419" fmla="*/ 930331 h 2546032"/>
                <a:gd name="connsiteX420" fmla="*/ 247531 w 1504473"/>
                <a:gd name="connsiteY420" fmla="*/ 930759 h 2546032"/>
                <a:gd name="connsiteX421" fmla="*/ 241102 w 1504473"/>
                <a:gd name="connsiteY421" fmla="*/ 930331 h 2546032"/>
                <a:gd name="connsiteX422" fmla="*/ 81224 w 1504473"/>
                <a:gd name="connsiteY422" fmla="*/ 770453 h 2546032"/>
                <a:gd name="connsiteX423" fmla="*/ 11359 w 1504473"/>
                <a:gd name="connsiteY423" fmla="*/ 770453 h 2546032"/>
                <a:gd name="connsiteX424" fmla="*/ 7930 w 1504473"/>
                <a:gd name="connsiteY424" fmla="*/ 816745 h 2546032"/>
                <a:gd name="connsiteX425" fmla="*/ 78653 w 1504473"/>
                <a:gd name="connsiteY425" fmla="*/ 816745 h 2546032"/>
                <a:gd name="connsiteX426" fmla="*/ 353401 w 1504473"/>
                <a:gd name="connsiteY426" fmla="*/ 1091494 h 2546032"/>
                <a:gd name="connsiteX427" fmla="*/ 629865 w 1504473"/>
                <a:gd name="connsiteY427" fmla="*/ 1091494 h 2546032"/>
                <a:gd name="connsiteX428" fmla="*/ 632436 w 1504473"/>
                <a:gd name="connsiteY428" fmla="*/ 1088493 h 2546032"/>
                <a:gd name="connsiteX429" fmla="*/ 693301 w 1504473"/>
                <a:gd name="connsiteY429" fmla="*/ 1088065 h 2546032"/>
                <a:gd name="connsiteX430" fmla="*/ 692872 w 1504473"/>
                <a:gd name="connsiteY430" fmla="*/ 1148929 h 2546032"/>
                <a:gd name="connsiteX431" fmla="*/ 632008 w 1504473"/>
                <a:gd name="connsiteY431" fmla="*/ 1148929 h 2546032"/>
                <a:gd name="connsiteX432" fmla="*/ 620006 w 1504473"/>
                <a:gd name="connsiteY432" fmla="*/ 1120640 h 2546032"/>
                <a:gd name="connsiteX433" fmla="*/ 346972 w 1504473"/>
                <a:gd name="connsiteY433" fmla="*/ 1120211 h 2546032"/>
                <a:gd name="connsiteX434" fmla="*/ 340971 w 1504473"/>
                <a:gd name="connsiteY434" fmla="*/ 1120211 h 2546032"/>
                <a:gd name="connsiteX435" fmla="*/ 66223 w 1504473"/>
                <a:gd name="connsiteY435" fmla="*/ 845463 h 2546032"/>
                <a:gd name="connsiteX436" fmla="*/ 5786 w 1504473"/>
                <a:gd name="connsiteY436" fmla="*/ 845463 h 2546032"/>
                <a:gd name="connsiteX437" fmla="*/ 4072 w 1504473"/>
                <a:gd name="connsiteY437" fmla="*/ 892183 h 2546032"/>
                <a:gd name="connsiteX438" fmla="*/ 80367 w 1504473"/>
                <a:gd name="connsiteY438" fmla="*/ 892183 h 2546032"/>
                <a:gd name="connsiteX439" fmla="*/ 86368 w 1504473"/>
                <a:gd name="connsiteY439" fmla="*/ 892183 h 2546032"/>
                <a:gd name="connsiteX440" fmla="*/ 181094 w 1504473"/>
                <a:gd name="connsiteY440" fmla="*/ 986909 h 2546032"/>
                <a:gd name="connsiteX441" fmla="*/ 178951 w 1504473"/>
                <a:gd name="connsiteY441" fmla="*/ 995482 h 2546032"/>
                <a:gd name="connsiteX442" fmla="*/ 155377 w 1504473"/>
                <a:gd name="connsiteY442" fmla="*/ 1083350 h 2546032"/>
                <a:gd name="connsiteX443" fmla="*/ 156234 w 1504473"/>
                <a:gd name="connsiteY443" fmla="*/ 1084207 h 2546032"/>
                <a:gd name="connsiteX444" fmla="*/ 214955 w 1504473"/>
                <a:gd name="connsiteY444" fmla="*/ 1085493 h 2546032"/>
                <a:gd name="connsiteX445" fmla="*/ 214955 w 1504473"/>
                <a:gd name="connsiteY445" fmla="*/ 1145929 h 2546032"/>
                <a:gd name="connsiteX446" fmla="*/ 154519 w 1504473"/>
                <a:gd name="connsiteY446" fmla="*/ 1145929 h 2546032"/>
                <a:gd name="connsiteX447" fmla="*/ 142518 w 1504473"/>
                <a:gd name="connsiteY447" fmla="*/ 1111639 h 2546032"/>
                <a:gd name="connsiteX448" fmla="*/ 122801 w 1504473"/>
                <a:gd name="connsiteY448" fmla="*/ 1091922 h 2546032"/>
                <a:gd name="connsiteX449" fmla="*/ 124944 w 1504473"/>
                <a:gd name="connsiteY449" fmla="*/ 1083778 h 2546032"/>
                <a:gd name="connsiteX450" fmla="*/ 148519 w 1504473"/>
                <a:gd name="connsiteY450" fmla="*/ 995482 h 2546032"/>
                <a:gd name="connsiteX451" fmla="*/ 74795 w 1504473"/>
                <a:gd name="connsiteY451" fmla="*/ 921758 h 2546032"/>
                <a:gd name="connsiteX452" fmla="*/ 3643 w 1504473"/>
                <a:gd name="connsiteY452" fmla="*/ 921758 h 2546032"/>
                <a:gd name="connsiteX453" fmla="*/ 3215 w 1504473"/>
                <a:gd name="connsiteY453" fmla="*/ 995053 h 2546032"/>
                <a:gd name="connsiteX454" fmla="*/ 20360 w 1504473"/>
                <a:gd name="connsiteY454" fmla="*/ 995053 h 2546032"/>
                <a:gd name="connsiteX455" fmla="*/ 32790 w 1504473"/>
                <a:gd name="connsiteY455" fmla="*/ 963335 h 2546032"/>
                <a:gd name="connsiteX456" fmla="*/ 93655 w 1504473"/>
                <a:gd name="connsiteY456" fmla="*/ 963335 h 2546032"/>
                <a:gd name="connsiteX457" fmla="*/ 93655 w 1504473"/>
                <a:gd name="connsiteY457" fmla="*/ 1024199 h 2546032"/>
                <a:gd name="connsiteX458" fmla="*/ 33218 w 1504473"/>
                <a:gd name="connsiteY458" fmla="*/ 1024199 h 2546032"/>
                <a:gd name="connsiteX459" fmla="*/ 3643 w 1504473"/>
                <a:gd name="connsiteY459" fmla="*/ 1024199 h 2546032"/>
                <a:gd name="connsiteX460" fmla="*/ 38791 w 1504473"/>
                <a:gd name="connsiteY460" fmla="*/ 1388102 h 2546032"/>
                <a:gd name="connsiteX461" fmla="*/ 51221 w 1504473"/>
                <a:gd name="connsiteY461" fmla="*/ 1375672 h 2546032"/>
                <a:gd name="connsiteX462" fmla="*/ 51221 w 1504473"/>
                <a:gd name="connsiteY462" fmla="*/ 1279660 h 2546032"/>
                <a:gd name="connsiteX463" fmla="*/ 35362 w 1504473"/>
                <a:gd name="connsiteY463" fmla="*/ 1269802 h 2546032"/>
                <a:gd name="connsiteX464" fmla="*/ 35790 w 1504473"/>
                <a:gd name="connsiteY464" fmla="*/ 1208937 h 2546032"/>
                <a:gd name="connsiteX465" fmla="*/ 96226 w 1504473"/>
                <a:gd name="connsiteY465" fmla="*/ 1208937 h 2546032"/>
                <a:gd name="connsiteX466" fmla="*/ 96226 w 1504473"/>
                <a:gd name="connsiteY466" fmla="*/ 1269802 h 2546032"/>
                <a:gd name="connsiteX467" fmla="*/ 80796 w 1504473"/>
                <a:gd name="connsiteY467" fmla="*/ 1279660 h 2546032"/>
                <a:gd name="connsiteX468" fmla="*/ 80796 w 1504473"/>
                <a:gd name="connsiteY468" fmla="*/ 1382101 h 2546032"/>
                <a:gd name="connsiteX469" fmla="*/ 80796 w 1504473"/>
                <a:gd name="connsiteY469" fmla="*/ 1388102 h 2546032"/>
                <a:gd name="connsiteX470" fmla="*/ 45220 w 1504473"/>
                <a:gd name="connsiteY470" fmla="*/ 1423678 h 2546032"/>
                <a:gd name="connsiteX471" fmla="*/ 54650 w 1504473"/>
                <a:gd name="connsiteY471" fmla="*/ 1471684 h 2546032"/>
                <a:gd name="connsiteX472" fmla="*/ 145518 w 1504473"/>
                <a:gd name="connsiteY472" fmla="*/ 1380816 h 2546032"/>
                <a:gd name="connsiteX473" fmla="*/ 156234 w 1504473"/>
                <a:gd name="connsiteY473" fmla="*/ 1338382 h 2546032"/>
                <a:gd name="connsiteX474" fmla="*/ 202097 w 1504473"/>
                <a:gd name="connsiteY474" fmla="*/ 1328523 h 2546032"/>
                <a:gd name="connsiteX475" fmla="*/ 257818 w 1504473"/>
                <a:gd name="connsiteY475" fmla="*/ 1237655 h 2546032"/>
                <a:gd name="connsiteX476" fmla="*/ 285679 w 1504473"/>
                <a:gd name="connsiteY476" fmla="*/ 1179790 h 2546032"/>
                <a:gd name="connsiteX477" fmla="*/ 1349955 w 1504473"/>
                <a:gd name="connsiteY477" fmla="*/ 1571982 h 2546032"/>
                <a:gd name="connsiteX478" fmla="*/ 1349955 w 1504473"/>
                <a:gd name="connsiteY478" fmla="*/ 1571982 h 2546032"/>
                <a:gd name="connsiteX479" fmla="*/ 1410819 w 1504473"/>
                <a:gd name="connsiteY479" fmla="*/ 1571982 h 2546032"/>
                <a:gd name="connsiteX480" fmla="*/ 1410391 w 1504473"/>
                <a:gd name="connsiteY480" fmla="*/ 1632418 h 2546032"/>
                <a:gd name="connsiteX481" fmla="*/ 1349955 w 1504473"/>
                <a:gd name="connsiteY481" fmla="*/ 1632418 h 2546032"/>
                <a:gd name="connsiteX482" fmla="*/ 1349955 w 1504473"/>
                <a:gd name="connsiteY482" fmla="*/ 1571982 h 2546032"/>
                <a:gd name="connsiteX483" fmla="*/ 1169932 w 1504473"/>
                <a:gd name="connsiteY483" fmla="*/ 900327 h 2546032"/>
                <a:gd name="connsiteX484" fmla="*/ 1109496 w 1504473"/>
                <a:gd name="connsiteY484" fmla="*/ 900327 h 2546032"/>
                <a:gd name="connsiteX485" fmla="*/ 1109067 w 1504473"/>
                <a:gd name="connsiteY485" fmla="*/ 839462 h 2546032"/>
                <a:gd name="connsiteX486" fmla="*/ 1169932 w 1504473"/>
                <a:gd name="connsiteY486" fmla="*/ 839462 h 2546032"/>
                <a:gd name="connsiteX487" fmla="*/ 1169932 w 1504473"/>
                <a:gd name="connsiteY487" fmla="*/ 900327 h 2546032"/>
                <a:gd name="connsiteX488" fmla="*/ 1289090 w 1504473"/>
                <a:gd name="connsiteY488" fmla="*/ 786313 h 2546032"/>
                <a:gd name="connsiteX489" fmla="*/ 1228225 w 1504473"/>
                <a:gd name="connsiteY489" fmla="*/ 786313 h 2546032"/>
                <a:gd name="connsiteX490" fmla="*/ 1228225 w 1504473"/>
                <a:gd name="connsiteY490" fmla="*/ 725448 h 2546032"/>
                <a:gd name="connsiteX491" fmla="*/ 1289090 w 1504473"/>
                <a:gd name="connsiteY491" fmla="*/ 725448 h 2546032"/>
                <a:gd name="connsiteX492" fmla="*/ 1289090 w 1504473"/>
                <a:gd name="connsiteY492" fmla="*/ 786313 h 2546032"/>
                <a:gd name="connsiteX493" fmla="*/ 1225653 w 1504473"/>
                <a:gd name="connsiteY493" fmla="*/ 1447681 h 2546032"/>
                <a:gd name="connsiteX494" fmla="*/ 1225653 w 1504473"/>
                <a:gd name="connsiteY494" fmla="*/ 1447681 h 2546032"/>
                <a:gd name="connsiteX495" fmla="*/ 1286518 w 1504473"/>
                <a:gd name="connsiteY495" fmla="*/ 1447681 h 2546032"/>
                <a:gd name="connsiteX496" fmla="*/ 1286947 w 1504473"/>
                <a:gd name="connsiteY496" fmla="*/ 1508546 h 2546032"/>
                <a:gd name="connsiteX497" fmla="*/ 1226082 w 1504473"/>
                <a:gd name="connsiteY497" fmla="*/ 1508117 h 2546032"/>
                <a:gd name="connsiteX498" fmla="*/ 1225653 w 1504473"/>
                <a:gd name="connsiteY498" fmla="*/ 1447681 h 2546032"/>
                <a:gd name="connsiteX499" fmla="*/ 1107782 w 1504473"/>
                <a:gd name="connsiteY499" fmla="*/ 1328095 h 2546032"/>
                <a:gd name="connsiteX500" fmla="*/ 1168218 w 1504473"/>
                <a:gd name="connsiteY500" fmla="*/ 1328095 h 2546032"/>
                <a:gd name="connsiteX501" fmla="*/ 1168218 w 1504473"/>
                <a:gd name="connsiteY501" fmla="*/ 1388959 h 2546032"/>
                <a:gd name="connsiteX502" fmla="*/ 1107353 w 1504473"/>
                <a:gd name="connsiteY502" fmla="*/ 1388959 h 2546032"/>
                <a:gd name="connsiteX503" fmla="*/ 1107782 w 1504473"/>
                <a:gd name="connsiteY503" fmla="*/ 1328095 h 2546032"/>
                <a:gd name="connsiteX504" fmla="*/ 981766 w 1504473"/>
                <a:gd name="connsiteY504" fmla="*/ 1203793 h 2546032"/>
                <a:gd name="connsiteX505" fmla="*/ 1042630 w 1504473"/>
                <a:gd name="connsiteY505" fmla="*/ 1204222 h 2546032"/>
                <a:gd name="connsiteX506" fmla="*/ 1042630 w 1504473"/>
                <a:gd name="connsiteY506" fmla="*/ 1265087 h 2546032"/>
                <a:gd name="connsiteX507" fmla="*/ 982194 w 1504473"/>
                <a:gd name="connsiteY507" fmla="*/ 1265087 h 2546032"/>
                <a:gd name="connsiteX508" fmla="*/ 981766 w 1504473"/>
                <a:gd name="connsiteY508" fmla="*/ 1203793 h 254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Lst>
              <a:rect l="l" t="t" r="r" b="b"/>
              <a:pathLst>
                <a:path w="1504473" h="2546032">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AD7E2083-109A-47B9-AD71-4A02B1175C7E}"/>
                </a:ext>
              </a:extLst>
            </p:cNvPr>
            <p:cNvSpPr/>
            <p:nvPr/>
          </p:nvSpPr>
          <p:spPr>
            <a:xfrm>
              <a:off x="4940213" y="2140339"/>
              <a:ext cx="81439" cy="124301"/>
            </a:xfrm>
            <a:custGeom>
              <a:avLst/>
              <a:gdLst>
                <a:gd name="connsiteX0" fmla="*/ 13502 w 81438"/>
                <a:gd name="connsiteY0" fmla="*/ 124944 h 124301"/>
                <a:gd name="connsiteX1" fmla="*/ 13502 w 81438"/>
                <a:gd name="connsiteY1" fmla="*/ 124944 h 124301"/>
                <a:gd name="connsiteX2" fmla="*/ 20360 w 81438"/>
                <a:gd name="connsiteY2" fmla="*/ 108228 h 124301"/>
                <a:gd name="connsiteX3" fmla="*/ 64937 w 81438"/>
                <a:gd name="connsiteY3" fmla="*/ 29361 h 124301"/>
                <a:gd name="connsiteX4" fmla="*/ 80796 w 81438"/>
                <a:gd name="connsiteY4" fmla="*/ 3215 h 124301"/>
                <a:gd name="connsiteX5" fmla="*/ 3215 w 81438"/>
                <a:gd name="connsiteY5" fmla="*/ 80796 h 124301"/>
                <a:gd name="connsiteX6" fmla="*/ 13502 w 81438"/>
                <a:gd name="connsiteY6" fmla="*/ 124944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8" h="124301">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grpFill/>
            <a:ln w="9525" cap="flat">
              <a:noFill/>
              <a:prstDash val="solid"/>
              <a:miter/>
            </a:ln>
          </p:spPr>
          <p:txBody>
            <a:bodyPr rtlCol="0" anchor="ctr"/>
            <a:lstStyle/>
            <a:p>
              <a:endParaRPr lang="en-US"/>
            </a:p>
          </p:txBody>
        </p:sp>
      </p:grpSp>
      <p:sp>
        <p:nvSpPr>
          <p:cNvPr id="195" name="Graphic 4">
            <a:extLst>
              <a:ext uri="{FF2B5EF4-FFF2-40B4-BE49-F238E27FC236}">
                <a16:creationId xmlns:a16="http://schemas.microsoft.com/office/drawing/2014/main" id="{6B2C01E5-1C2D-4804-B259-38FEC5CDCEE1}"/>
              </a:ext>
            </a:extLst>
          </p:cNvPr>
          <p:cNvSpPr/>
          <p:nvPr/>
        </p:nvSpPr>
        <p:spPr>
          <a:xfrm rot="19505365">
            <a:off x="7666275" y="1152353"/>
            <a:ext cx="4481901" cy="4392262"/>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8FC4EF">
              <a:alpha val="18000"/>
            </a:srgbClr>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3545640801"/>
      </p:ext>
    </p:extLst>
  </p:cSld>
  <p:clrMapOvr>
    <a:masterClrMapping/>
  </p:clrMapOvr>
  <p:transition spd="slow">
    <p:wipe/>
  </p:transition>
</p:sld>
</file>

<file path=ppt/theme/theme1.xml><?xml version="1.0" encoding="utf-8"?>
<a:theme xmlns:a="http://schemas.openxmlformats.org/drawingml/2006/main" name="Cover and End Slide Master">
  <a:themeElements>
    <a:clrScheme name="AI">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4C93DF"/>
      </a:accent3>
      <a:accent4>
        <a:srgbClr val="F77660"/>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7659</TotalTime>
  <Words>653</Words>
  <Application>Microsoft Office PowerPoint</Application>
  <PresentationFormat>Widescreen</PresentationFormat>
  <Paragraphs>134</Paragraphs>
  <Slides>18</Slides>
  <Notes>0</Notes>
  <HiddenSlides>0</HiddenSlides>
  <MMClips>3</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18</vt:i4>
      </vt:variant>
    </vt:vector>
  </HeadingPairs>
  <TitlesOfParts>
    <vt:vector size="27" baseType="lpstr">
      <vt:lpstr>Aharoni</vt:lpstr>
      <vt:lpstr>Arial</vt:lpstr>
      <vt:lpstr>Broadway</vt:lpstr>
      <vt:lpstr>Californian FB</vt:lpstr>
      <vt:lpstr>Circuit Mage</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Aneja, Kunal</cp:lastModifiedBy>
  <cp:revision>126</cp:revision>
  <dcterms:created xsi:type="dcterms:W3CDTF">2018-04-24T17:14:44Z</dcterms:created>
  <dcterms:modified xsi:type="dcterms:W3CDTF">2021-03-15T17:45:48Z</dcterms:modified>
</cp:coreProperties>
</file>